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95" r:id="rId1"/>
  </p:sldMasterIdLst>
  <p:notesMasterIdLst>
    <p:notesMasterId r:id="rId55"/>
  </p:notesMasterIdLst>
  <p:sldIdLst>
    <p:sldId id="309" r:id="rId2"/>
    <p:sldId id="310" r:id="rId3"/>
    <p:sldId id="690" r:id="rId4"/>
    <p:sldId id="761" r:id="rId5"/>
    <p:sldId id="760" r:id="rId6"/>
    <p:sldId id="731" r:id="rId7"/>
    <p:sldId id="724" r:id="rId8"/>
    <p:sldId id="732" r:id="rId9"/>
    <p:sldId id="694" r:id="rId10"/>
    <p:sldId id="723" r:id="rId11"/>
    <p:sldId id="725" r:id="rId12"/>
    <p:sldId id="759" r:id="rId13"/>
    <p:sldId id="726" r:id="rId14"/>
    <p:sldId id="765" r:id="rId15"/>
    <p:sldId id="766" r:id="rId16"/>
    <p:sldId id="767" r:id="rId17"/>
    <p:sldId id="768" r:id="rId18"/>
    <p:sldId id="764" r:id="rId19"/>
    <p:sldId id="763" r:id="rId20"/>
    <p:sldId id="762" r:id="rId21"/>
    <p:sldId id="769" r:id="rId22"/>
    <p:sldId id="728" r:id="rId23"/>
    <p:sldId id="727" r:id="rId24"/>
    <p:sldId id="730" r:id="rId25"/>
    <p:sldId id="729" r:id="rId26"/>
    <p:sldId id="733" r:id="rId27"/>
    <p:sldId id="734" r:id="rId28"/>
    <p:sldId id="736" r:id="rId29"/>
    <p:sldId id="735" r:id="rId30"/>
    <p:sldId id="737" r:id="rId31"/>
    <p:sldId id="738" r:id="rId32"/>
    <p:sldId id="739" r:id="rId33"/>
    <p:sldId id="741" r:id="rId34"/>
    <p:sldId id="740" r:id="rId35"/>
    <p:sldId id="742" r:id="rId36"/>
    <p:sldId id="743" r:id="rId37"/>
    <p:sldId id="744" r:id="rId38"/>
    <p:sldId id="770" r:id="rId39"/>
    <p:sldId id="745" r:id="rId40"/>
    <p:sldId id="746" r:id="rId41"/>
    <p:sldId id="747" r:id="rId42"/>
    <p:sldId id="748" r:id="rId43"/>
    <p:sldId id="749" r:id="rId44"/>
    <p:sldId id="750" r:id="rId45"/>
    <p:sldId id="751" r:id="rId46"/>
    <p:sldId id="752" r:id="rId47"/>
    <p:sldId id="755" r:id="rId48"/>
    <p:sldId id="753" r:id="rId49"/>
    <p:sldId id="754" r:id="rId50"/>
    <p:sldId id="756" r:id="rId51"/>
    <p:sldId id="757" r:id="rId52"/>
    <p:sldId id="758" r:id="rId53"/>
    <p:sldId id="771" r:id="rId54"/>
  </p:sldIdLst>
  <p:sldSz cx="12192000" cy="6858000"/>
  <p:notesSz cx="6954838" cy="9309100"/>
  <p:embeddedFontLst>
    <p:embeddedFont>
      <p:font typeface="Roboto Condensed" charset="0"/>
      <p:regular r:id="rId56"/>
      <p:bold r:id="rId57"/>
      <p:italic r:id="rId58"/>
      <p:boldItalic r:id="rId59"/>
    </p:embeddedFont>
    <p:embeddedFont>
      <p:font typeface="Calibri" pitchFamily="34" charset="0"/>
      <p:regular r:id="rId60"/>
      <p:bold r:id="rId61"/>
      <p:italic r:id="rId62"/>
      <p:boldItalic r:id="rId63"/>
    </p:embeddedFont>
    <p:embeddedFont>
      <p:font typeface="Roboto Condensed Light" charset="0"/>
      <p:regular r:id="rId64"/>
      <p:italic r:id="rId65"/>
    </p:embeddedFont>
    <p:embeddedFont>
      <p:font typeface="Wingdings 3" pitchFamily="18" charset="2"/>
      <p:regular r:id="rId66"/>
    </p:embeddedFont>
    <p:embeddedFont>
      <p:font typeface="Segoe UI Black" pitchFamily="34" charset="0"/>
      <p:bold r:id="rId67"/>
      <p:boldItalic r:id="rId68"/>
    </p:embeddedFont>
  </p:embeddedFontLst>
  <p:defaultTextStyle>
    <a:defPPr>
      <a:defRPr lang="en-US"/>
    </a:defPPr>
    <a:lvl1pPr algn="l" rtl="0" fontAlgn="base">
      <a:spcBef>
        <a:spcPct val="0"/>
      </a:spcBef>
      <a:spcAft>
        <a:spcPct val="0"/>
      </a:spcAft>
      <a:defRPr kern="1200">
        <a:solidFill>
          <a:schemeClr val="tx1"/>
        </a:solidFill>
        <a:latin typeface="Roboto Condensed" charset="0"/>
        <a:ea typeface="+mn-ea"/>
        <a:cs typeface="Arial" charset="0"/>
      </a:defRPr>
    </a:lvl1pPr>
    <a:lvl2pPr marL="457200" algn="l" rtl="0" fontAlgn="base">
      <a:spcBef>
        <a:spcPct val="0"/>
      </a:spcBef>
      <a:spcAft>
        <a:spcPct val="0"/>
      </a:spcAft>
      <a:defRPr kern="1200">
        <a:solidFill>
          <a:schemeClr val="tx1"/>
        </a:solidFill>
        <a:latin typeface="Roboto Condensed" charset="0"/>
        <a:ea typeface="+mn-ea"/>
        <a:cs typeface="Arial" charset="0"/>
      </a:defRPr>
    </a:lvl2pPr>
    <a:lvl3pPr marL="914400" algn="l" rtl="0" fontAlgn="base">
      <a:spcBef>
        <a:spcPct val="0"/>
      </a:spcBef>
      <a:spcAft>
        <a:spcPct val="0"/>
      </a:spcAft>
      <a:defRPr kern="1200">
        <a:solidFill>
          <a:schemeClr val="tx1"/>
        </a:solidFill>
        <a:latin typeface="Roboto Condensed" charset="0"/>
        <a:ea typeface="+mn-ea"/>
        <a:cs typeface="Arial" charset="0"/>
      </a:defRPr>
    </a:lvl3pPr>
    <a:lvl4pPr marL="1371600" algn="l" rtl="0" fontAlgn="base">
      <a:spcBef>
        <a:spcPct val="0"/>
      </a:spcBef>
      <a:spcAft>
        <a:spcPct val="0"/>
      </a:spcAft>
      <a:defRPr kern="1200">
        <a:solidFill>
          <a:schemeClr val="tx1"/>
        </a:solidFill>
        <a:latin typeface="Roboto Condensed" charset="0"/>
        <a:ea typeface="+mn-ea"/>
        <a:cs typeface="Arial" charset="0"/>
      </a:defRPr>
    </a:lvl4pPr>
    <a:lvl5pPr marL="1828800" algn="l" rtl="0" fontAlgn="base">
      <a:spcBef>
        <a:spcPct val="0"/>
      </a:spcBef>
      <a:spcAft>
        <a:spcPct val="0"/>
      </a:spcAft>
      <a:defRPr kern="1200">
        <a:solidFill>
          <a:schemeClr val="tx1"/>
        </a:solidFill>
        <a:latin typeface="Roboto Condensed" charset="0"/>
        <a:ea typeface="+mn-ea"/>
        <a:cs typeface="Arial" charset="0"/>
      </a:defRPr>
    </a:lvl5pPr>
    <a:lvl6pPr marL="2286000" algn="l" defTabSz="914400" rtl="0" eaLnBrk="1" latinLnBrk="0" hangingPunct="1">
      <a:defRPr kern="1200">
        <a:solidFill>
          <a:schemeClr val="tx1"/>
        </a:solidFill>
        <a:latin typeface="Roboto Condensed" charset="0"/>
        <a:ea typeface="+mn-ea"/>
        <a:cs typeface="Arial" charset="0"/>
      </a:defRPr>
    </a:lvl6pPr>
    <a:lvl7pPr marL="2743200" algn="l" defTabSz="914400" rtl="0" eaLnBrk="1" latinLnBrk="0" hangingPunct="1">
      <a:defRPr kern="1200">
        <a:solidFill>
          <a:schemeClr val="tx1"/>
        </a:solidFill>
        <a:latin typeface="Roboto Condensed" charset="0"/>
        <a:ea typeface="+mn-ea"/>
        <a:cs typeface="Arial" charset="0"/>
      </a:defRPr>
    </a:lvl7pPr>
    <a:lvl8pPr marL="3200400" algn="l" defTabSz="914400" rtl="0" eaLnBrk="1" latinLnBrk="0" hangingPunct="1">
      <a:defRPr kern="1200">
        <a:solidFill>
          <a:schemeClr val="tx1"/>
        </a:solidFill>
        <a:latin typeface="Roboto Condensed" charset="0"/>
        <a:ea typeface="+mn-ea"/>
        <a:cs typeface="Arial" charset="0"/>
      </a:defRPr>
    </a:lvl8pPr>
    <a:lvl9pPr marL="3657600" algn="l" defTabSz="914400" rtl="0" eaLnBrk="1" latinLnBrk="0" hangingPunct="1">
      <a:defRPr kern="1200">
        <a:solidFill>
          <a:schemeClr val="tx1"/>
        </a:solidFill>
        <a:latin typeface="Roboto Condensed" charset="0"/>
        <a:ea typeface="+mn-ea"/>
        <a:cs typeface="Arial"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D524F"/>
    <a:srgbClr val="F54337"/>
    <a:srgbClr val="D8243F"/>
    <a:srgbClr val="301B92"/>
    <a:srgbClr val="673BB7"/>
    <a:srgbClr val="607D8B"/>
    <a:srgbClr val="B71B1C"/>
    <a:srgbClr val="D81A6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276" autoAdjust="0"/>
    <p:restoredTop sz="94660"/>
  </p:normalViewPr>
  <p:slideViewPr>
    <p:cSldViewPr snapToGrid="0">
      <p:cViewPr>
        <p:scale>
          <a:sx n="50" d="100"/>
          <a:sy n="50" d="100"/>
        </p:scale>
        <p:origin x="-1596" y="-52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63" Type="http://schemas.openxmlformats.org/officeDocument/2006/relationships/font" Target="fonts/font8.fntdata"/><Relationship Id="rId68" Type="http://schemas.openxmlformats.org/officeDocument/2006/relationships/font" Target="fonts/font13.fntdata"/><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font" Target="fonts/font3.fntdata"/><Relationship Id="rId66" Type="http://schemas.openxmlformats.org/officeDocument/2006/relationships/font" Target="fonts/font11.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2.fntdata"/><Relationship Id="rId61"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5.fntdata"/><Relationship Id="rId65"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1.fntdata"/><Relationship Id="rId64" Type="http://schemas.openxmlformats.org/officeDocument/2006/relationships/font" Target="fonts/font9.fntdata"/><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4.fntdata"/><Relationship Id="rId67" Type="http://schemas.openxmlformats.org/officeDocument/2006/relationships/font" Target="fonts/font12.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7.fntdata"/><Relationship Id="rId7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13075" cy="466725"/>
          </a:xfrm>
          <a:prstGeom prst="rect">
            <a:avLst/>
          </a:prstGeom>
        </p:spPr>
        <p:txBody>
          <a:bodyPr vert="horz" lIns="92930" tIns="46465" rIns="92930" bIns="46465" rtlCol="0"/>
          <a:lstStyle>
            <a:lvl1pPr algn="l" fontAlgn="auto">
              <a:spcBef>
                <a:spcPts val="0"/>
              </a:spcBef>
              <a:spcAft>
                <a:spcPts val="0"/>
              </a:spcAft>
              <a:defRPr sz="1200">
                <a:latin typeface="+mn-lt"/>
                <a:cs typeface="+mn-cs"/>
              </a:defRPr>
            </a:lvl1pPr>
          </a:lstStyle>
          <a:p>
            <a:pPr>
              <a:defRPr/>
            </a:pPr>
            <a:endParaRPr lang="en-US"/>
          </a:p>
        </p:txBody>
      </p:sp>
      <p:sp>
        <p:nvSpPr>
          <p:cNvPr id="3" name="Date Placeholder 2"/>
          <p:cNvSpPr>
            <a:spLocks noGrp="1"/>
          </p:cNvSpPr>
          <p:nvPr>
            <p:ph type="dt" idx="1"/>
          </p:nvPr>
        </p:nvSpPr>
        <p:spPr>
          <a:xfrm>
            <a:off x="3940175" y="0"/>
            <a:ext cx="3013075" cy="466725"/>
          </a:xfrm>
          <a:prstGeom prst="rect">
            <a:avLst/>
          </a:prstGeom>
        </p:spPr>
        <p:txBody>
          <a:bodyPr vert="horz" lIns="92930" tIns="46465" rIns="92930" bIns="46465" rtlCol="0"/>
          <a:lstStyle>
            <a:lvl1pPr algn="r" fontAlgn="auto">
              <a:spcBef>
                <a:spcPts val="0"/>
              </a:spcBef>
              <a:spcAft>
                <a:spcPts val="0"/>
              </a:spcAft>
              <a:defRPr sz="1200" smtClean="0">
                <a:latin typeface="+mn-lt"/>
                <a:cs typeface="+mn-cs"/>
              </a:defRPr>
            </a:lvl1pPr>
          </a:lstStyle>
          <a:p>
            <a:pPr>
              <a:defRPr/>
            </a:pPr>
            <a:fld id="{13BB113E-E5E1-41E6-8199-CA534AB718AC}" type="datetimeFigureOut">
              <a:rPr lang="en-US"/>
              <a:pPr>
                <a:defRPr/>
              </a:pPr>
              <a:t>9/24/2024</a:t>
            </a:fld>
            <a:endParaRPr lang="en-US"/>
          </a:p>
        </p:txBody>
      </p:sp>
      <p:sp>
        <p:nvSpPr>
          <p:cNvPr id="4" name="Slide Image Placeholder 3"/>
          <p:cNvSpPr>
            <a:spLocks noGrp="1" noRot="1" noChangeAspect="1"/>
          </p:cNvSpPr>
          <p:nvPr>
            <p:ph type="sldImg" idx="2"/>
          </p:nvPr>
        </p:nvSpPr>
        <p:spPr>
          <a:xfrm>
            <a:off x="685800" y="1163638"/>
            <a:ext cx="5583238" cy="3141662"/>
          </a:xfrm>
          <a:prstGeom prst="rect">
            <a:avLst/>
          </a:prstGeom>
          <a:noFill/>
          <a:ln w="12700">
            <a:solidFill>
              <a:prstClr val="black"/>
            </a:solidFill>
          </a:ln>
        </p:spPr>
        <p:txBody>
          <a:bodyPr vert="horz" lIns="92930" tIns="46465" rIns="92930" bIns="46465" rtlCol="0" anchor="ctr"/>
          <a:lstStyle/>
          <a:p>
            <a:pPr lvl="0"/>
            <a:endParaRPr lang="en-US" noProof="0"/>
          </a:p>
        </p:txBody>
      </p:sp>
      <p:sp>
        <p:nvSpPr>
          <p:cNvPr id="5" name="Notes Placeholder 4"/>
          <p:cNvSpPr>
            <a:spLocks noGrp="1"/>
          </p:cNvSpPr>
          <p:nvPr>
            <p:ph type="body" sz="quarter" idx="3"/>
          </p:nvPr>
        </p:nvSpPr>
        <p:spPr>
          <a:xfrm>
            <a:off x="695325" y="4479925"/>
            <a:ext cx="5564188" cy="3665538"/>
          </a:xfrm>
          <a:prstGeom prst="rect">
            <a:avLst/>
          </a:prstGeom>
        </p:spPr>
        <p:txBody>
          <a:bodyPr vert="horz" lIns="92930" tIns="46465" rIns="92930" bIns="46465"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842375"/>
            <a:ext cx="3013075" cy="466725"/>
          </a:xfrm>
          <a:prstGeom prst="rect">
            <a:avLst/>
          </a:prstGeom>
        </p:spPr>
        <p:txBody>
          <a:bodyPr vert="horz" lIns="92930" tIns="46465" rIns="92930" bIns="46465" rtlCol="0" anchor="b"/>
          <a:lstStyle>
            <a:lvl1pPr algn="l" fontAlgn="auto">
              <a:spcBef>
                <a:spcPts val="0"/>
              </a:spcBef>
              <a:spcAft>
                <a:spcPts val="0"/>
              </a:spcAft>
              <a:defRPr sz="1200">
                <a:latin typeface="+mn-lt"/>
                <a:cs typeface="+mn-cs"/>
              </a:defRPr>
            </a:lvl1pPr>
          </a:lstStyle>
          <a:p>
            <a:pPr>
              <a:defRPr/>
            </a:pPr>
            <a:endParaRPr lang="en-US"/>
          </a:p>
        </p:txBody>
      </p:sp>
      <p:sp>
        <p:nvSpPr>
          <p:cNvPr id="7" name="Slide Number Placeholder 6"/>
          <p:cNvSpPr>
            <a:spLocks noGrp="1"/>
          </p:cNvSpPr>
          <p:nvPr>
            <p:ph type="sldNum" sz="quarter" idx="5"/>
          </p:nvPr>
        </p:nvSpPr>
        <p:spPr>
          <a:xfrm>
            <a:off x="3940175" y="8842375"/>
            <a:ext cx="3013075" cy="466725"/>
          </a:xfrm>
          <a:prstGeom prst="rect">
            <a:avLst/>
          </a:prstGeom>
        </p:spPr>
        <p:txBody>
          <a:bodyPr vert="horz" lIns="92930" tIns="46465" rIns="92930" bIns="46465" rtlCol="0" anchor="b"/>
          <a:lstStyle>
            <a:lvl1pPr algn="r" fontAlgn="auto">
              <a:spcBef>
                <a:spcPts val="0"/>
              </a:spcBef>
              <a:spcAft>
                <a:spcPts val="0"/>
              </a:spcAft>
              <a:defRPr sz="1200" smtClean="0">
                <a:latin typeface="+mn-lt"/>
                <a:cs typeface="+mn-cs"/>
              </a:defRPr>
            </a:lvl1pPr>
          </a:lstStyle>
          <a:p>
            <a:pPr>
              <a:defRPr/>
            </a:pPr>
            <a:fld id="{E83E22F8-BB06-413C-AE03-83C3770DBC0E}" type="slidenum">
              <a:rPr lang="en-US"/>
              <a:pPr>
                <a:defRPr/>
              </a:pPr>
              <a:t>‹#›</a:t>
            </a:fld>
            <a:endParaRPr lang="en-US"/>
          </a:p>
        </p:txBody>
      </p:sp>
    </p:spTree>
    <p:extLst>
      <p:ext uri="{BB962C8B-B14F-4D97-AF65-F5344CB8AC3E}">
        <p14:creationId xmlns:p14="http://schemas.microsoft.com/office/powerpoint/2010/main" val="434846632"/>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mn-lt"/>
        <a:ea typeface="+mn-ea"/>
        <a:cs typeface="+mn-cs"/>
      </a:defRPr>
    </a:lvl1pPr>
    <a:lvl2pPr marL="457200" algn="l" rtl="0" fontAlgn="base">
      <a:spcBef>
        <a:spcPct val="30000"/>
      </a:spcBef>
      <a:spcAft>
        <a:spcPct val="0"/>
      </a:spcAft>
      <a:defRPr sz="1200" kern="1200">
        <a:solidFill>
          <a:schemeClr val="tx1"/>
        </a:solidFill>
        <a:latin typeface="+mn-lt"/>
        <a:ea typeface="+mn-ea"/>
        <a:cs typeface="+mn-cs"/>
      </a:defRPr>
    </a:lvl2pPr>
    <a:lvl3pPr marL="914400" algn="l" rtl="0" fontAlgn="base">
      <a:spcBef>
        <a:spcPct val="30000"/>
      </a:spcBef>
      <a:spcAft>
        <a:spcPct val="0"/>
      </a:spcAft>
      <a:defRPr sz="1200" kern="1200">
        <a:solidFill>
          <a:schemeClr val="tx1"/>
        </a:solidFill>
        <a:latin typeface="+mn-lt"/>
        <a:ea typeface="+mn-ea"/>
        <a:cs typeface="+mn-cs"/>
      </a:defRPr>
    </a:lvl3pPr>
    <a:lvl4pPr marL="1371600" algn="l" rtl="0" fontAlgn="base">
      <a:spcBef>
        <a:spcPct val="30000"/>
      </a:spcBef>
      <a:spcAft>
        <a:spcPct val="0"/>
      </a:spcAft>
      <a:defRPr sz="1200" kern="1200">
        <a:solidFill>
          <a:schemeClr val="tx1"/>
        </a:solidFill>
        <a:latin typeface="+mn-lt"/>
        <a:ea typeface="+mn-ea"/>
        <a:cs typeface="+mn-cs"/>
      </a:defRPr>
    </a:lvl4pPr>
    <a:lvl5pPr marL="182880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jpeg"/><Relationship Id="rId4" Type="http://schemas.openxmlformats.org/officeDocument/2006/relationships/image" Target="../media/image3.png"/><Relationship Id="rId9" Type="http://schemas.openxmlformats.org/officeDocument/2006/relationships/image" Target="../media/image8.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10.png"/><Relationship Id="rId4" Type="http://schemas.openxmlformats.org/officeDocument/2006/relationships/image" Target="../media/image3.png"/><Relationship Id="rId9" Type="http://schemas.openxmlformats.org/officeDocument/2006/relationships/image" Target="../media/image9.jpeg"/></Relationships>
</file>

<file path=ppt/slideLayouts/_rels/slideLayout1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10.png"/><Relationship Id="rId4" Type="http://schemas.openxmlformats.org/officeDocument/2006/relationships/image" Target="../media/image3.png"/><Relationship Id="rId9" Type="http://schemas.openxmlformats.org/officeDocument/2006/relationships/image" Target="../media/image9.jpeg"/></Relationships>
</file>

<file path=ppt/slideLayouts/_rels/slideLayout1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10.png"/><Relationship Id="rId4" Type="http://schemas.openxmlformats.org/officeDocument/2006/relationships/image" Target="../media/image3.png"/><Relationship Id="rId9" Type="http://schemas.openxmlformats.org/officeDocument/2006/relationships/image" Target="../media/image9.jpeg"/></Relationships>
</file>

<file path=ppt/slideLayouts/_rels/slideLayout1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10.png"/><Relationship Id="rId4" Type="http://schemas.openxmlformats.org/officeDocument/2006/relationships/image" Target="../media/image3.png"/><Relationship Id="rId9" Type="http://schemas.openxmlformats.org/officeDocument/2006/relationships/image" Target="../media/image9.jpeg"/></Relationships>
</file>

<file path=ppt/slideLayouts/_rels/slideLayout1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6.jpe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15.jpeg"/><Relationship Id="rId4" Type="http://schemas.openxmlformats.org/officeDocument/2006/relationships/image" Target="../media/image3.png"/><Relationship Id="rId9" Type="http://schemas.openxmlformats.org/officeDocument/2006/relationships/image" Target="../media/image9.jpeg"/></Relationships>
</file>

<file path=ppt/slideLayouts/_rels/slideLayout16.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10.png"/><Relationship Id="rId4" Type="http://schemas.openxmlformats.org/officeDocument/2006/relationships/image" Target="../media/image3.png"/><Relationship Id="rId9" Type="http://schemas.openxmlformats.org/officeDocument/2006/relationships/image" Target="../media/image9.jpe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10.png"/><Relationship Id="rId4" Type="http://schemas.openxmlformats.org/officeDocument/2006/relationships/image" Target="../media/image3.png"/><Relationship Id="rId9" Type="http://schemas.openxmlformats.org/officeDocument/2006/relationships/image" Target="../media/image9.jpeg"/></Relationships>
</file>

<file path=ppt/slideLayouts/_rels/slideLayout18.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10.png"/><Relationship Id="rId4" Type="http://schemas.openxmlformats.org/officeDocument/2006/relationships/image" Target="../media/image3.png"/><Relationship Id="rId9" Type="http://schemas.openxmlformats.org/officeDocument/2006/relationships/image" Target="../media/image9.jpeg"/></Relationships>
</file>

<file path=ppt/slideLayouts/_rels/slideLayout19.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10.png"/><Relationship Id="rId4" Type="http://schemas.openxmlformats.org/officeDocument/2006/relationships/image" Target="../media/image3.png"/><Relationship Id="rId9" Type="http://schemas.openxmlformats.org/officeDocument/2006/relationships/image" Target="../media/image9.jpe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0.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9.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11" Type="http://schemas.openxmlformats.org/officeDocument/2006/relationships/image" Target="../media/image18.jpeg"/><Relationship Id="rId5" Type="http://schemas.openxmlformats.org/officeDocument/2006/relationships/image" Target="../media/image4.png"/><Relationship Id="rId10" Type="http://schemas.openxmlformats.org/officeDocument/2006/relationships/image" Target="../media/image9.jpeg"/><Relationship Id="rId4" Type="http://schemas.openxmlformats.org/officeDocument/2006/relationships/image" Target="../media/image3.png"/><Relationship Id="rId9" Type="http://schemas.openxmlformats.org/officeDocument/2006/relationships/image" Target="../media/image17.jpeg"/></Relationships>
</file>

<file path=ppt/slideLayouts/_rels/slideLayout2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10.png"/><Relationship Id="rId4" Type="http://schemas.openxmlformats.org/officeDocument/2006/relationships/image" Target="../media/image3.png"/><Relationship Id="rId9" Type="http://schemas.openxmlformats.org/officeDocument/2006/relationships/image" Target="../media/image9.jpeg"/></Relationships>
</file>

<file path=ppt/slideLayouts/_rels/slideLayout22.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1.png"/><Relationship Id="rId7" Type="http://schemas.openxmlformats.org/officeDocument/2006/relationships/image" Target="../media/image6.png"/><Relationship Id="rId2" Type="http://schemas.openxmlformats.org/officeDocument/2006/relationships/image" Target="../media/image15.jpe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18.jpeg"/><Relationship Id="rId4" Type="http://schemas.openxmlformats.org/officeDocument/2006/relationships/image" Target="../media/image2.png"/><Relationship Id="rId9" Type="http://schemas.openxmlformats.org/officeDocument/2006/relationships/image" Target="../media/image9.jpeg"/></Relationships>
</file>

<file path=ppt/slideLayouts/_rels/slideLayout23.xml.rels><?xml version="1.0" encoding="UTF-8" standalone="yes"?>
<Relationships xmlns="http://schemas.openxmlformats.org/package/2006/relationships"><Relationship Id="rId8" Type="http://schemas.openxmlformats.org/officeDocument/2006/relationships/image" Target="../media/image9.jpeg"/><Relationship Id="rId3" Type="http://schemas.openxmlformats.org/officeDocument/2006/relationships/image" Target="../media/image2.png"/><Relationship Id="rId7"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Layouts/_rels/slideLayout24.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jpeg"/><Relationship Id="rId4" Type="http://schemas.openxmlformats.org/officeDocument/2006/relationships/image" Target="../media/image3.png"/><Relationship Id="rId9" Type="http://schemas.openxmlformats.org/officeDocument/2006/relationships/image" Target="../media/image8.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8" Type="http://schemas.openxmlformats.org/officeDocument/2006/relationships/image" Target="../media/image9.jpeg"/><Relationship Id="rId3" Type="http://schemas.openxmlformats.org/officeDocument/2006/relationships/image" Target="../media/image2.png"/><Relationship Id="rId7" Type="http://schemas.openxmlformats.org/officeDocument/2006/relationships/image" Target="../media/image21.jpe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20.png"/><Relationship Id="rId9" Type="http://schemas.openxmlformats.org/officeDocument/2006/relationships/image" Target="../media/image6.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9.jpeg"/></Relationships>
</file>

<file path=ppt/slideLayouts/_rels/slideLayout35.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9.jpeg"/></Relationships>
</file>

<file path=ppt/slideLayouts/_rels/slideLayout36.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9.jpeg"/></Relationships>
</file>

<file path=ppt/slideLayouts/_rels/slideLayout37.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9.jpeg"/></Relationships>
</file>

<file path=ppt/slideLayouts/_rels/slideLayout38.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9.jpeg"/></Relationships>
</file>

<file path=ppt/slideLayouts/_rels/slideLayout39.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9.jpe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9.jpeg"/></Relationships>
</file>

<file path=ppt/slideLayouts/_rels/slideLayout41.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9.jpeg"/></Relationships>
</file>

<file path=ppt/slideLayouts/_rels/slideLayout42.xml.rels><?xml version="1.0" encoding="UTF-8" standalone="yes"?>
<Relationships xmlns="http://schemas.openxmlformats.org/package/2006/relationships"><Relationship Id="rId8" Type="http://schemas.openxmlformats.org/officeDocument/2006/relationships/image" Target="../media/image17.jpeg"/><Relationship Id="rId3" Type="http://schemas.openxmlformats.org/officeDocument/2006/relationships/image" Target="../media/image2.png"/><Relationship Id="rId7"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png"/><Relationship Id="rId10" Type="http://schemas.openxmlformats.org/officeDocument/2006/relationships/image" Target="../media/image18.jpeg"/><Relationship Id="rId4" Type="http://schemas.openxmlformats.org/officeDocument/2006/relationships/image" Target="../media/image4.png"/><Relationship Id="rId9" Type="http://schemas.openxmlformats.org/officeDocument/2006/relationships/image" Target="../media/image9.jpeg"/></Relationships>
</file>

<file path=ppt/slideLayouts/_rels/slideLayout43.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9.jpe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14.pn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 Default Color">
    <p:spTree>
      <p:nvGrpSpPr>
        <p:cNvPr id="1" name=""/>
        <p:cNvGrpSpPr/>
        <p:nvPr/>
      </p:nvGrpSpPr>
      <p:grpSpPr>
        <a:xfrm>
          <a:off x="0" y="0"/>
          <a:ext cx="0" cy="0"/>
          <a:chOff x="0" y="0"/>
          <a:chExt cx="0" cy="0"/>
        </a:xfrm>
      </p:grpSpPr>
      <p:pic>
        <p:nvPicPr>
          <p:cNvPr id="12" name="Picture 11">
            <a:extLst>
              <a:ext uri="{FF2B5EF4-FFF2-40B4-BE49-F238E27FC236}"/>
            </a:extLst>
          </p:cNvPr>
          <p:cNvPicPr>
            <a:picLocks noChangeAspect="1"/>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13" name="TextBox 7"/>
          <p:cNvSpPr txBox="1">
            <a:spLocks noChangeArrowheads="1"/>
          </p:cNvSpPr>
          <p:nvPr/>
        </p:nvSpPr>
        <p:spPr bwMode="auto">
          <a:xfrm>
            <a:off x="1838325" y="5802313"/>
            <a:ext cx="4513263"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Roboto Condensed" charset="0"/>
              </a:defRPr>
            </a:lvl1pPr>
            <a:lvl2pPr marL="742950" indent="-285750">
              <a:defRPr>
                <a:solidFill>
                  <a:schemeClr val="tx1"/>
                </a:solidFill>
                <a:latin typeface="Roboto Condensed" charset="0"/>
              </a:defRPr>
            </a:lvl2pPr>
            <a:lvl3pPr marL="1143000" indent="-228600">
              <a:defRPr>
                <a:solidFill>
                  <a:schemeClr val="tx1"/>
                </a:solidFill>
                <a:latin typeface="Roboto Condensed" charset="0"/>
              </a:defRPr>
            </a:lvl3pPr>
            <a:lvl4pPr marL="1600200" indent="-228600">
              <a:defRPr>
                <a:solidFill>
                  <a:schemeClr val="tx1"/>
                </a:solidFill>
                <a:latin typeface="Roboto Condensed" charset="0"/>
              </a:defRPr>
            </a:lvl4pPr>
            <a:lvl5pPr marL="2057400" indent="-228600">
              <a:defRPr>
                <a:solidFill>
                  <a:schemeClr val="tx1"/>
                </a:solidFill>
                <a:latin typeface="Roboto Condensed" charset="0"/>
              </a:defRPr>
            </a:lvl5pPr>
            <a:lvl6pPr marL="2514600" indent="-228600" fontAlgn="base">
              <a:spcBef>
                <a:spcPct val="0"/>
              </a:spcBef>
              <a:spcAft>
                <a:spcPct val="0"/>
              </a:spcAft>
              <a:defRPr>
                <a:solidFill>
                  <a:schemeClr val="tx1"/>
                </a:solidFill>
                <a:latin typeface="Roboto Condensed" charset="0"/>
              </a:defRPr>
            </a:lvl6pPr>
            <a:lvl7pPr marL="2971800" indent="-228600" fontAlgn="base">
              <a:spcBef>
                <a:spcPct val="0"/>
              </a:spcBef>
              <a:spcAft>
                <a:spcPct val="0"/>
              </a:spcAft>
              <a:defRPr>
                <a:solidFill>
                  <a:schemeClr val="tx1"/>
                </a:solidFill>
                <a:latin typeface="Roboto Condensed" charset="0"/>
              </a:defRPr>
            </a:lvl7pPr>
            <a:lvl8pPr marL="3429000" indent="-228600" fontAlgn="base">
              <a:spcBef>
                <a:spcPct val="0"/>
              </a:spcBef>
              <a:spcAft>
                <a:spcPct val="0"/>
              </a:spcAft>
              <a:defRPr>
                <a:solidFill>
                  <a:schemeClr val="tx1"/>
                </a:solidFill>
                <a:latin typeface="Roboto Condensed" charset="0"/>
              </a:defRPr>
            </a:lvl8pPr>
            <a:lvl9pPr marL="3886200" indent="-228600" fontAlgn="base">
              <a:spcBef>
                <a:spcPct val="0"/>
              </a:spcBef>
              <a:spcAft>
                <a:spcPct val="0"/>
              </a:spcAft>
              <a:defRPr>
                <a:solidFill>
                  <a:schemeClr val="tx1"/>
                </a:solidFill>
                <a:latin typeface="Roboto Condensed" charset="0"/>
              </a:defRPr>
            </a:lvl9pPr>
          </a:lstStyle>
          <a:p>
            <a:r>
              <a:rPr lang="en-US" sz="1600"/>
              <a:t>Darshan Institute of Engineering &amp; Technology, Rajkot</a:t>
            </a:r>
          </a:p>
        </p:txBody>
      </p:sp>
      <p:sp>
        <p:nvSpPr>
          <p:cNvPr id="14" name="Freeform 13">
            <a:extLst>
              <a:ext uri="{FF2B5EF4-FFF2-40B4-BE49-F238E27FC236}"/>
            </a:extLst>
          </p:cNvPr>
          <p:cNvSpPr>
            <a:spLocks/>
          </p:cNvSpPr>
          <p:nvPr/>
        </p:nvSpPr>
        <p:spPr bwMode="auto">
          <a:xfrm>
            <a:off x="2554288" y="0"/>
            <a:ext cx="5256212" cy="1335088"/>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0">
                <a:srgbClr val="1D3064"/>
              </a:gs>
              <a:gs pos="50000">
                <a:srgbClr val="1D3064"/>
              </a:gs>
              <a:gs pos="100000">
                <a:schemeClr val="tx2"/>
              </a:gs>
            </a:gsLst>
            <a:lin ang="108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en-US">
              <a:latin typeface="+mn-lt"/>
              <a:cs typeface="+mn-cs"/>
            </a:endParaRPr>
          </a:p>
        </p:txBody>
      </p:sp>
      <p:sp>
        <p:nvSpPr>
          <p:cNvPr id="15" name="Freeform 17">
            <a:extLst>
              <a:ext uri="{FF2B5EF4-FFF2-40B4-BE49-F238E27FC236}"/>
            </a:extLst>
          </p:cNvPr>
          <p:cNvSpPr>
            <a:spLocks/>
          </p:cNvSpPr>
          <p:nvPr/>
        </p:nvSpPr>
        <p:spPr bwMode="auto">
          <a:xfrm>
            <a:off x="0" y="5905500"/>
            <a:ext cx="1901825" cy="952500"/>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0">
                <a:srgbClr val="1D3064"/>
              </a:gs>
              <a:gs pos="50000">
                <a:srgbClr val="1D3064"/>
              </a:gs>
              <a:gs pos="100000">
                <a:schemeClr val="tx2"/>
              </a:gs>
            </a:gsLst>
            <a:lin ang="10800000" scaled="1"/>
          </a:gradFill>
          <a:ln>
            <a:noFill/>
          </a:ln>
        </p:spPr>
        <p:txBody>
          <a:bodyPr/>
          <a:lstStyle/>
          <a:p>
            <a:pPr fontAlgn="auto">
              <a:spcBef>
                <a:spcPts val="0"/>
              </a:spcBef>
              <a:spcAft>
                <a:spcPts val="0"/>
              </a:spcAft>
              <a:defRPr/>
            </a:pPr>
            <a:endParaRPr lang="en-US">
              <a:latin typeface="+mn-lt"/>
              <a:cs typeface="+mn-cs"/>
            </a:endParaRPr>
          </a:p>
        </p:txBody>
      </p:sp>
      <p:pic>
        <p:nvPicPr>
          <p:cNvPr id="16" name="Picture 15">
            <a:extLst>
              <a:ext uri="{FF2B5EF4-FFF2-40B4-BE49-F238E27FC236}"/>
            </a:extLst>
          </p:cNvPr>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17" name="Picture 1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440738" y="2097088"/>
            <a:ext cx="2814637" cy="2119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8" name="Straight Connector 17">
            <a:extLst>
              <a:ext uri="{FF2B5EF4-FFF2-40B4-BE49-F238E27FC236}"/>
            </a:extLst>
          </p:cNvPr>
          <p:cNvCxnSpPr/>
          <p:nvPr/>
        </p:nvCxnSpPr>
        <p:spPr>
          <a:xfrm>
            <a:off x="1927225" y="6124575"/>
            <a:ext cx="43561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9" name="Picture 13"/>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998663" y="6232525"/>
            <a:ext cx="182562" cy="18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14"/>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998663" y="6505575"/>
            <a:ext cx="182562" cy="18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15"/>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8296275" y="307975"/>
            <a:ext cx="3573463"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Picture 16"/>
          <p:cNvPicPr>
            <a:picLocks noChangeAspect="1"/>
          </p:cNvPicPr>
          <p:nvPr/>
        </p:nvPicPr>
        <p:blipFill>
          <a:blip r:embed="rId8">
            <a:extLst>
              <a:ext uri="{28A0092B-C50C-407E-A947-70E740481C1C}">
                <a14:useLocalDpi xmlns:a14="http://schemas.microsoft.com/office/drawing/2010/main" val="0"/>
              </a:ext>
            </a:extLst>
          </a:blip>
          <a:srcRect l="62022" t="18062" r="2731" b="17725"/>
          <a:stretch>
            <a:fillRect/>
          </a:stretch>
        </p:blipFill>
        <p:spPr bwMode="auto">
          <a:xfrm>
            <a:off x="63500" y="838200"/>
            <a:ext cx="1087438" cy="77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Picture 17"/>
          <p:cNvPicPr>
            <a:picLocks noChangeAspect="1"/>
          </p:cNvPicPr>
          <p:nvPr/>
        </p:nvPicPr>
        <p:blipFill>
          <a:blip r:embed="rId9">
            <a:extLst>
              <a:ext uri="{28A0092B-C50C-407E-A947-70E740481C1C}">
                <a14:useLocalDpi xmlns:a14="http://schemas.microsoft.com/office/drawing/2010/main" val="0"/>
              </a:ext>
            </a:extLst>
          </a:blip>
          <a:srcRect l="144383" t="-16142" r="-144383" b="22102"/>
          <a:stretch>
            <a:fillRect/>
          </a:stretch>
        </p:blipFill>
        <p:spPr bwMode="auto">
          <a:xfrm>
            <a:off x="1835150" y="3986213"/>
            <a:ext cx="3074988" cy="289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Picture 24" descr="User icon Royalty Free Vector Image - VectorStock">
            <a:extLst>
              <a:ext uri="{FF2B5EF4-FFF2-40B4-BE49-F238E27FC236}"/>
            </a:extLst>
          </p:cNvPr>
          <p:cNvPicPr>
            <a:picLocks noChangeAspect="1" noChangeArrowheads="1"/>
          </p:cNvPicPr>
          <p:nvPr/>
        </p:nvPicPr>
        <p:blipFill>
          <a:blip r:embed="rId10">
            <a:lum bright="70000" contrast="-70000"/>
          </a:blip>
          <a:srcRect l="26030" t="21389" r="26030" b="34222"/>
          <a:stretch>
            <a:fillRect/>
          </a:stretch>
        </p:blipFill>
        <p:spPr bwMode="auto">
          <a:xfrm>
            <a:off x="354013" y="5211763"/>
            <a:ext cx="1352550" cy="135255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pic>
        <p:nvPicPr>
          <p:cNvPr id="26" name="Picture 25">
            <a:extLst>
              <a:ext uri="{FF2B5EF4-FFF2-40B4-BE49-F238E27FC236}"/>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27" name="TextBox 20"/>
          <p:cNvSpPr txBox="1">
            <a:spLocks noChangeArrowheads="1"/>
          </p:cNvSpPr>
          <p:nvPr userDrawn="1"/>
        </p:nvSpPr>
        <p:spPr bwMode="auto">
          <a:xfrm>
            <a:off x="1838325" y="5802313"/>
            <a:ext cx="4513263"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Roboto Condensed" charset="0"/>
              </a:defRPr>
            </a:lvl1pPr>
            <a:lvl2pPr marL="742950" indent="-285750">
              <a:defRPr>
                <a:solidFill>
                  <a:schemeClr val="tx1"/>
                </a:solidFill>
                <a:latin typeface="Roboto Condensed" charset="0"/>
              </a:defRPr>
            </a:lvl2pPr>
            <a:lvl3pPr marL="1143000" indent="-228600">
              <a:defRPr>
                <a:solidFill>
                  <a:schemeClr val="tx1"/>
                </a:solidFill>
                <a:latin typeface="Roboto Condensed" charset="0"/>
              </a:defRPr>
            </a:lvl3pPr>
            <a:lvl4pPr marL="1600200" indent="-228600">
              <a:defRPr>
                <a:solidFill>
                  <a:schemeClr val="tx1"/>
                </a:solidFill>
                <a:latin typeface="Roboto Condensed" charset="0"/>
              </a:defRPr>
            </a:lvl4pPr>
            <a:lvl5pPr marL="2057400" indent="-228600">
              <a:defRPr>
                <a:solidFill>
                  <a:schemeClr val="tx1"/>
                </a:solidFill>
                <a:latin typeface="Roboto Condensed" charset="0"/>
              </a:defRPr>
            </a:lvl5pPr>
            <a:lvl6pPr marL="2514600" indent="-228600" fontAlgn="base">
              <a:spcBef>
                <a:spcPct val="0"/>
              </a:spcBef>
              <a:spcAft>
                <a:spcPct val="0"/>
              </a:spcAft>
              <a:defRPr>
                <a:solidFill>
                  <a:schemeClr val="tx1"/>
                </a:solidFill>
                <a:latin typeface="Roboto Condensed" charset="0"/>
              </a:defRPr>
            </a:lvl6pPr>
            <a:lvl7pPr marL="2971800" indent="-228600" fontAlgn="base">
              <a:spcBef>
                <a:spcPct val="0"/>
              </a:spcBef>
              <a:spcAft>
                <a:spcPct val="0"/>
              </a:spcAft>
              <a:defRPr>
                <a:solidFill>
                  <a:schemeClr val="tx1"/>
                </a:solidFill>
                <a:latin typeface="Roboto Condensed" charset="0"/>
              </a:defRPr>
            </a:lvl7pPr>
            <a:lvl8pPr marL="3429000" indent="-228600" fontAlgn="base">
              <a:spcBef>
                <a:spcPct val="0"/>
              </a:spcBef>
              <a:spcAft>
                <a:spcPct val="0"/>
              </a:spcAft>
              <a:defRPr>
                <a:solidFill>
                  <a:schemeClr val="tx1"/>
                </a:solidFill>
                <a:latin typeface="Roboto Condensed" charset="0"/>
              </a:defRPr>
            </a:lvl8pPr>
            <a:lvl9pPr marL="3886200" indent="-228600" fontAlgn="base">
              <a:spcBef>
                <a:spcPct val="0"/>
              </a:spcBef>
              <a:spcAft>
                <a:spcPct val="0"/>
              </a:spcAft>
              <a:defRPr>
                <a:solidFill>
                  <a:schemeClr val="tx1"/>
                </a:solidFill>
                <a:latin typeface="Roboto Condensed" charset="0"/>
              </a:defRPr>
            </a:lvl9pPr>
          </a:lstStyle>
          <a:p>
            <a:r>
              <a:rPr lang="en-US" sz="1600"/>
              <a:t>Darshan Institute of Engineering &amp; Technology, Rajkot</a:t>
            </a:r>
          </a:p>
        </p:txBody>
      </p:sp>
      <p:sp>
        <p:nvSpPr>
          <p:cNvPr id="30" name="Freeform 13">
            <a:extLst>
              <a:ext uri="{FF2B5EF4-FFF2-40B4-BE49-F238E27FC236}"/>
            </a:extLst>
          </p:cNvPr>
          <p:cNvSpPr>
            <a:spLocks/>
          </p:cNvSpPr>
          <p:nvPr userDrawn="1"/>
        </p:nvSpPr>
        <p:spPr bwMode="auto">
          <a:xfrm>
            <a:off x="2554288" y="0"/>
            <a:ext cx="5256212" cy="1335088"/>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0">
                <a:srgbClr val="1D3064"/>
              </a:gs>
              <a:gs pos="50000">
                <a:srgbClr val="1D3064"/>
              </a:gs>
              <a:gs pos="100000">
                <a:schemeClr val="tx2"/>
              </a:gs>
            </a:gsLst>
            <a:lin ang="108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en-US">
              <a:latin typeface="+mn-lt"/>
              <a:cs typeface="+mn-cs"/>
            </a:endParaRPr>
          </a:p>
        </p:txBody>
      </p:sp>
      <p:sp>
        <p:nvSpPr>
          <p:cNvPr id="31" name="Freeform 17">
            <a:extLst>
              <a:ext uri="{FF2B5EF4-FFF2-40B4-BE49-F238E27FC236}"/>
            </a:extLst>
          </p:cNvPr>
          <p:cNvSpPr>
            <a:spLocks/>
          </p:cNvSpPr>
          <p:nvPr userDrawn="1"/>
        </p:nvSpPr>
        <p:spPr bwMode="auto">
          <a:xfrm>
            <a:off x="0" y="5905500"/>
            <a:ext cx="1901825" cy="952500"/>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0">
                <a:srgbClr val="1D3064"/>
              </a:gs>
              <a:gs pos="50000">
                <a:srgbClr val="1D3064"/>
              </a:gs>
              <a:gs pos="100000">
                <a:schemeClr val="tx2"/>
              </a:gs>
            </a:gsLst>
            <a:lin ang="10800000" scaled="1"/>
          </a:gradFill>
          <a:ln>
            <a:noFill/>
          </a:ln>
        </p:spPr>
        <p:txBody>
          <a:bodyPr/>
          <a:lstStyle/>
          <a:p>
            <a:pPr fontAlgn="auto">
              <a:spcBef>
                <a:spcPts val="0"/>
              </a:spcBef>
              <a:spcAft>
                <a:spcPts val="0"/>
              </a:spcAft>
              <a:defRPr/>
            </a:pPr>
            <a:endParaRPr lang="en-US">
              <a:latin typeface="+mn-lt"/>
              <a:cs typeface="+mn-cs"/>
            </a:endParaRPr>
          </a:p>
        </p:txBody>
      </p:sp>
      <p:pic>
        <p:nvPicPr>
          <p:cNvPr id="32" name="Picture 31">
            <a:extLst>
              <a:ext uri="{FF2B5EF4-FFF2-40B4-BE49-F238E27FC236}"/>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24"/>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8440738" y="2097088"/>
            <a:ext cx="2814637" cy="2119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Picture 25"/>
          <p:cNvPicPr>
            <a:picLocks noChangeAspect="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998663" y="6232525"/>
            <a:ext cx="182562" cy="18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Picture 26"/>
          <p:cNvPicPr>
            <a:picLocks noChangeAspect="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1998663" y="6505575"/>
            <a:ext cx="182562" cy="18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 name="Picture 27"/>
          <p:cNvPicPr>
            <a:picLocks noChangeAspect="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8296275" y="307975"/>
            <a:ext cx="3573463"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 name="Picture 28"/>
          <p:cNvPicPr>
            <a:picLocks noChangeAspect="1"/>
          </p:cNvPicPr>
          <p:nvPr userDrawn="1"/>
        </p:nvPicPr>
        <p:blipFill>
          <a:blip r:embed="rId11">
            <a:extLst>
              <a:ext uri="{28A0092B-C50C-407E-A947-70E740481C1C}">
                <a14:useLocalDpi xmlns:a14="http://schemas.microsoft.com/office/drawing/2010/main" val="0"/>
              </a:ext>
            </a:extLst>
          </a:blip>
          <a:srcRect l="62022" t="18062" r="2731" b="17725"/>
          <a:stretch>
            <a:fillRect/>
          </a:stretch>
        </p:blipFill>
        <p:spPr bwMode="auto">
          <a:xfrm>
            <a:off x="63500" y="838200"/>
            <a:ext cx="1087438" cy="77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 name="Picture 29"/>
          <p:cNvPicPr>
            <a:picLocks noChangeAspect="1"/>
          </p:cNvPicPr>
          <p:nvPr userDrawn="1"/>
        </p:nvPicPr>
        <p:blipFill>
          <a:blip r:embed="rId9">
            <a:extLst>
              <a:ext uri="{28A0092B-C50C-407E-A947-70E740481C1C}">
                <a14:useLocalDpi xmlns:a14="http://schemas.microsoft.com/office/drawing/2010/main" val="0"/>
              </a:ext>
            </a:extLst>
          </a:blip>
          <a:srcRect l="144383" t="-16142" r="-144383" b="22102"/>
          <a:stretch>
            <a:fillRect/>
          </a:stretch>
        </p:blipFill>
        <p:spPr bwMode="auto">
          <a:xfrm>
            <a:off x="1835150" y="3986213"/>
            <a:ext cx="3074988" cy="289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 name="Picture 41" descr="User icon Royalty Free Vector Image - VectorStock">
            <a:extLst>
              <a:ext uri="{FF2B5EF4-FFF2-40B4-BE49-F238E27FC236}"/>
            </a:extLst>
          </p:cNvPr>
          <p:cNvPicPr>
            <a:picLocks noChangeAspect="1" noChangeArrowheads="1"/>
          </p:cNvPicPr>
          <p:nvPr userDrawn="1"/>
        </p:nvPicPr>
        <p:blipFill>
          <a:blip r:embed="rId10">
            <a:lum bright="70000" contrast="-70000"/>
          </a:blip>
          <a:srcRect l="26030" t="21389" r="26030" b="34222"/>
          <a:stretch>
            <a:fillRect/>
          </a:stretch>
        </p:blipFill>
        <p:spPr bwMode="auto">
          <a:xfrm>
            <a:off x="354013" y="5211763"/>
            <a:ext cx="1352550" cy="135255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extLst>
          </p:cNvPr>
          <p:cNvSpPr>
            <a:spLocks noGrp="1"/>
          </p:cNvSpPr>
          <p:nvPr>
            <p:ph type="ctrTitle"/>
          </p:nvPr>
        </p:nvSpPr>
        <p:spPr>
          <a:xfrm>
            <a:off x="559490" y="1122364"/>
            <a:ext cx="7035300" cy="2578780"/>
          </a:xfrm>
        </p:spPr>
        <p:txBody>
          <a:bodyPr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smtClean="0"/>
              <a:t>Click to edit Master title style</a:t>
            </a:r>
            <a:endParaRPr lang="en-US" dirty="0"/>
          </a:p>
        </p:txBody>
      </p:sp>
      <p:sp>
        <p:nvSpPr>
          <p:cNvPr id="28" name="Text Placeholder 2">
            <a:extLst>
              <a:ext uri="{FF2B5EF4-FFF2-40B4-BE49-F238E27FC236}"/>
            </a:extLst>
          </p:cNvPr>
          <p:cNvSpPr>
            <a:spLocks noGrp="1"/>
          </p:cNvSpPr>
          <p:nvPr>
            <p:ph type="body" sz="quarter" idx="1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smtClean="0"/>
              <a:t>Click to edit Master text styles</a:t>
            </a:r>
          </a:p>
        </p:txBody>
      </p:sp>
      <p:sp>
        <p:nvSpPr>
          <p:cNvPr id="29" name="Text Placeholder 2">
            <a:extLst>
              <a:ext uri="{FF2B5EF4-FFF2-40B4-BE49-F238E27FC236}"/>
            </a:extLst>
          </p:cNvPr>
          <p:cNvSpPr>
            <a:spLocks noGrp="1"/>
          </p:cNvSpPr>
          <p:nvPr>
            <p:ph type="body" sz="quarter" idx="12"/>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smtClean="0"/>
              <a:t>Click to edit Master text styles</a:t>
            </a:r>
          </a:p>
        </p:txBody>
      </p:sp>
      <p:sp>
        <p:nvSpPr>
          <p:cNvPr id="40" name="Text Placeholder 2">
            <a:extLst>
              <a:ext uri="{FF2B5EF4-FFF2-40B4-BE49-F238E27FC236}"/>
            </a:extLst>
          </p:cNvPr>
          <p:cNvSpPr>
            <a:spLocks noGrp="1"/>
          </p:cNvSpPr>
          <p:nvPr>
            <p:ph type="body" sz="quarter" idx="13"/>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smtClean="0"/>
              <a:t>Click to edit Master text styles</a:t>
            </a:r>
          </a:p>
        </p:txBody>
      </p:sp>
      <p:sp>
        <p:nvSpPr>
          <p:cNvPr id="53" name="Text Placeholder 2">
            <a:extLst>
              <a:ext uri="{FF2B5EF4-FFF2-40B4-BE49-F238E27FC236}"/>
            </a:extLst>
          </p:cNvPr>
          <p:cNvSpPr>
            <a:spLocks noGrp="1"/>
          </p:cNvSpPr>
          <p:nvPr>
            <p:ph type="body" sz="quarter" idx="14"/>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0">
                      <a:srgbClr val="1D3064"/>
                    </a:gs>
                    <a:gs pos="100000">
                      <a:schemeClr val="tx2"/>
                    </a:gs>
                  </a:gsLst>
                  <a:lin ang="0" scaled="1"/>
                  <a:tileRect/>
                </a:gradFill>
                <a:effectLst/>
                <a:latin typeface="+mn-lt"/>
                <a:ea typeface="+mn-ea"/>
                <a:cs typeface="+mn-cs"/>
              </a:defRPr>
            </a:lvl1pPr>
          </a:lstStyle>
          <a:p>
            <a:pPr lvl="0"/>
            <a:r>
              <a:rPr lang="en-US" smtClean="0"/>
              <a:t>Click to edit Master text styles</a:t>
            </a:r>
          </a:p>
        </p:txBody>
      </p:sp>
      <p:sp>
        <p:nvSpPr>
          <p:cNvPr id="24" name="Text Placeholder 2">
            <a:extLst>
              <a:ext uri="{FF2B5EF4-FFF2-40B4-BE49-F238E27FC236}"/>
            </a:extLst>
          </p:cNvPr>
          <p:cNvSpPr>
            <a:spLocks noGrp="1"/>
          </p:cNvSpPr>
          <p:nvPr>
            <p:ph type="body" sz="quarter" idx="16"/>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smtClean="0"/>
              <a:t>Click to edit Master text styles</a:t>
            </a:r>
          </a:p>
          <a:p>
            <a:pPr lvl="1"/>
            <a:r>
              <a:rPr lang="en-US" smtClean="0"/>
              <a:t>Second level</a:t>
            </a:r>
          </a:p>
        </p:txBody>
      </p:sp>
      <p:sp>
        <p:nvSpPr>
          <p:cNvPr id="37" name="Picture Placeholder 36">
            <a:extLst>
              <a:ext uri="{FF2B5EF4-FFF2-40B4-BE49-F238E27FC236}"/>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rtlCol="0">
            <a:noAutofit/>
          </a:bodyPr>
          <a:lstStyle>
            <a:lvl1pPr>
              <a:defRPr sz="1800"/>
            </a:lvl1pPr>
          </a:lstStyle>
          <a:p>
            <a:pPr lvl="0"/>
            <a:r>
              <a:rPr lang="en-US" noProof="0" smtClean="0"/>
              <a:t>Click icon to add picture</a:t>
            </a:r>
            <a:endParaRPr lang="en-US" noProof="0"/>
          </a:p>
        </p:txBody>
      </p:sp>
      <p:sp>
        <p:nvSpPr>
          <p:cNvPr id="41" name="Title 1">
            <a:extLst>
              <a:ext uri="{FF2B5EF4-FFF2-40B4-BE49-F238E27FC236}"/>
            </a:extLst>
          </p:cNvPr>
          <p:cNvSpPr>
            <a:spLocks noGrp="1"/>
          </p:cNvSpPr>
          <p:nvPr>
            <p:ph type="ctrTitle"/>
          </p:nvPr>
        </p:nvSpPr>
        <p:spPr>
          <a:xfrm>
            <a:off x="559490" y="1122364"/>
            <a:ext cx="7035300" cy="2578780"/>
          </a:xfrm>
        </p:spPr>
        <p:txBody>
          <a:bodyPr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smtClean="0"/>
              <a:t>Click to edit Master title style</a:t>
            </a:r>
            <a:endParaRPr lang="en-US" dirty="0"/>
          </a:p>
        </p:txBody>
      </p:sp>
      <p:sp>
        <p:nvSpPr>
          <p:cNvPr id="44" name="Text Placeholder 2">
            <a:extLst>
              <a:ext uri="{FF2B5EF4-FFF2-40B4-BE49-F238E27FC236}"/>
            </a:extLst>
          </p:cNvPr>
          <p:cNvSpPr>
            <a:spLocks noGrp="1"/>
          </p:cNvSpPr>
          <p:nvPr>
            <p:ph type="body" sz="quarter" idx="1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smtClean="0"/>
              <a:t>Click to edit Master text styles</a:t>
            </a:r>
          </a:p>
        </p:txBody>
      </p:sp>
      <p:sp>
        <p:nvSpPr>
          <p:cNvPr id="46" name="Text Placeholder 2">
            <a:extLst>
              <a:ext uri="{FF2B5EF4-FFF2-40B4-BE49-F238E27FC236}"/>
            </a:extLst>
          </p:cNvPr>
          <p:cNvSpPr>
            <a:spLocks noGrp="1"/>
          </p:cNvSpPr>
          <p:nvPr>
            <p:ph type="body" sz="quarter" idx="12"/>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smtClean="0"/>
              <a:t>Click to edit Master text styles</a:t>
            </a:r>
          </a:p>
        </p:txBody>
      </p:sp>
    </p:spTree>
    <p:extLst>
      <p:ext uri="{BB962C8B-B14F-4D97-AF65-F5344CB8AC3E}">
        <p14:creationId xmlns:p14="http://schemas.microsoft.com/office/powerpoint/2010/main" val="14547151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1_Complete Blanck">
    <p:spTree>
      <p:nvGrpSpPr>
        <p:cNvPr id="1" name=""/>
        <p:cNvGrpSpPr/>
        <p:nvPr/>
      </p:nvGrpSpPr>
      <p:grpSpPr>
        <a:xfrm>
          <a:off x="0" y="0"/>
          <a:ext cx="0" cy="0"/>
          <a:chOff x="0" y="0"/>
          <a:chExt cx="0" cy="0"/>
        </a:xfrm>
      </p:grpSpPr>
      <p:sp>
        <p:nvSpPr>
          <p:cNvPr id="3" name="TextBox 6"/>
          <p:cNvSpPr txBox="1">
            <a:spLocks noChangeArrowheads="1"/>
          </p:cNvSpPr>
          <p:nvPr/>
        </p:nvSpPr>
        <p:spPr bwMode="auto">
          <a:xfrm>
            <a:off x="376238" y="457200"/>
            <a:ext cx="41846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Roboto Condensed" charset="0"/>
              </a:defRPr>
            </a:lvl1pPr>
            <a:lvl2pPr marL="742950" indent="-285750">
              <a:defRPr>
                <a:solidFill>
                  <a:schemeClr val="tx1"/>
                </a:solidFill>
                <a:latin typeface="Roboto Condensed" charset="0"/>
              </a:defRPr>
            </a:lvl2pPr>
            <a:lvl3pPr marL="1143000" indent="-228600">
              <a:defRPr>
                <a:solidFill>
                  <a:schemeClr val="tx1"/>
                </a:solidFill>
                <a:latin typeface="Roboto Condensed" charset="0"/>
              </a:defRPr>
            </a:lvl3pPr>
            <a:lvl4pPr marL="1600200" indent="-228600">
              <a:defRPr>
                <a:solidFill>
                  <a:schemeClr val="tx1"/>
                </a:solidFill>
                <a:latin typeface="Roboto Condensed" charset="0"/>
              </a:defRPr>
            </a:lvl4pPr>
            <a:lvl5pPr marL="2057400" indent="-228600">
              <a:defRPr>
                <a:solidFill>
                  <a:schemeClr val="tx1"/>
                </a:solidFill>
                <a:latin typeface="Roboto Condensed" charset="0"/>
              </a:defRPr>
            </a:lvl5pPr>
            <a:lvl6pPr marL="2514600" indent="-228600" fontAlgn="base">
              <a:spcBef>
                <a:spcPct val="0"/>
              </a:spcBef>
              <a:spcAft>
                <a:spcPct val="0"/>
              </a:spcAft>
              <a:defRPr>
                <a:solidFill>
                  <a:schemeClr val="tx1"/>
                </a:solidFill>
                <a:latin typeface="Roboto Condensed" charset="0"/>
              </a:defRPr>
            </a:lvl6pPr>
            <a:lvl7pPr marL="2971800" indent="-228600" fontAlgn="base">
              <a:spcBef>
                <a:spcPct val="0"/>
              </a:spcBef>
              <a:spcAft>
                <a:spcPct val="0"/>
              </a:spcAft>
              <a:defRPr>
                <a:solidFill>
                  <a:schemeClr val="tx1"/>
                </a:solidFill>
                <a:latin typeface="Roboto Condensed" charset="0"/>
              </a:defRPr>
            </a:lvl7pPr>
            <a:lvl8pPr marL="3429000" indent="-228600" fontAlgn="base">
              <a:spcBef>
                <a:spcPct val="0"/>
              </a:spcBef>
              <a:spcAft>
                <a:spcPct val="0"/>
              </a:spcAft>
              <a:defRPr>
                <a:solidFill>
                  <a:schemeClr val="tx1"/>
                </a:solidFill>
                <a:latin typeface="Roboto Condensed" charset="0"/>
              </a:defRPr>
            </a:lvl8pPr>
            <a:lvl9pPr marL="3886200" indent="-228600" fontAlgn="base">
              <a:spcBef>
                <a:spcPct val="0"/>
              </a:spcBef>
              <a:spcAft>
                <a:spcPct val="0"/>
              </a:spcAft>
              <a:defRPr>
                <a:solidFill>
                  <a:schemeClr val="tx1"/>
                </a:solidFill>
                <a:latin typeface="Roboto Condensed" charset="0"/>
              </a:defRPr>
            </a:lvl9pPr>
          </a:lstStyle>
          <a:p>
            <a:r>
              <a:rPr lang="en-US" sz="2800">
                <a:solidFill>
                  <a:srgbClr val="FF0000"/>
                </a:solidFill>
              </a:rPr>
              <a:t>How to Crop Circular Photo?</a:t>
            </a:r>
          </a:p>
        </p:txBody>
      </p:sp>
      <p:sp>
        <p:nvSpPr>
          <p:cNvPr id="4" name="TextBox 7"/>
          <p:cNvSpPr txBox="1">
            <a:spLocks noChangeArrowheads="1"/>
          </p:cNvSpPr>
          <p:nvPr userDrawn="1"/>
        </p:nvSpPr>
        <p:spPr bwMode="auto">
          <a:xfrm>
            <a:off x="376238" y="457200"/>
            <a:ext cx="41846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Roboto Condensed" charset="0"/>
              </a:defRPr>
            </a:lvl1pPr>
            <a:lvl2pPr marL="742950" indent="-285750">
              <a:defRPr>
                <a:solidFill>
                  <a:schemeClr val="tx1"/>
                </a:solidFill>
                <a:latin typeface="Roboto Condensed" charset="0"/>
              </a:defRPr>
            </a:lvl2pPr>
            <a:lvl3pPr marL="1143000" indent="-228600">
              <a:defRPr>
                <a:solidFill>
                  <a:schemeClr val="tx1"/>
                </a:solidFill>
                <a:latin typeface="Roboto Condensed" charset="0"/>
              </a:defRPr>
            </a:lvl3pPr>
            <a:lvl4pPr marL="1600200" indent="-228600">
              <a:defRPr>
                <a:solidFill>
                  <a:schemeClr val="tx1"/>
                </a:solidFill>
                <a:latin typeface="Roboto Condensed" charset="0"/>
              </a:defRPr>
            </a:lvl4pPr>
            <a:lvl5pPr marL="2057400" indent="-228600">
              <a:defRPr>
                <a:solidFill>
                  <a:schemeClr val="tx1"/>
                </a:solidFill>
                <a:latin typeface="Roboto Condensed" charset="0"/>
              </a:defRPr>
            </a:lvl5pPr>
            <a:lvl6pPr marL="2514600" indent="-228600" fontAlgn="base">
              <a:spcBef>
                <a:spcPct val="0"/>
              </a:spcBef>
              <a:spcAft>
                <a:spcPct val="0"/>
              </a:spcAft>
              <a:defRPr>
                <a:solidFill>
                  <a:schemeClr val="tx1"/>
                </a:solidFill>
                <a:latin typeface="Roboto Condensed" charset="0"/>
              </a:defRPr>
            </a:lvl6pPr>
            <a:lvl7pPr marL="2971800" indent="-228600" fontAlgn="base">
              <a:spcBef>
                <a:spcPct val="0"/>
              </a:spcBef>
              <a:spcAft>
                <a:spcPct val="0"/>
              </a:spcAft>
              <a:defRPr>
                <a:solidFill>
                  <a:schemeClr val="tx1"/>
                </a:solidFill>
                <a:latin typeface="Roboto Condensed" charset="0"/>
              </a:defRPr>
            </a:lvl7pPr>
            <a:lvl8pPr marL="3429000" indent="-228600" fontAlgn="base">
              <a:spcBef>
                <a:spcPct val="0"/>
              </a:spcBef>
              <a:spcAft>
                <a:spcPct val="0"/>
              </a:spcAft>
              <a:defRPr>
                <a:solidFill>
                  <a:schemeClr val="tx1"/>
                </a:solidFill>
                <a:latin typeface="Roboto Condensed" charset="0"/>
              </a:defRPr>
            </a:lvl8pPr>
            <a:lvl9pPr marL="3886200" indent="-228600" fontAlgn="base">
              <a:spcBef>
                <a:spcPct val="0"/>
              </a:spcBef>
              <a:spcAft>
                <a:spcPct val="0"/>
              </a:spcAft>
              <a:defRPr>
                <a:solidFill>
                  <a:schemeClr val="tx1"/>
                </a:solidFill>
                <a:latin typeface="Roboto Condensed" charset="0"/>
              </a:defRPr>
            </a:lvl9pPr>
          </a:lstStyle>
          <a:p>
            <a:r>
              <a:rPr lang="en-US" sz="2800">
                <a:solidFill>
                  <a:srgbClr val="FF0000"/>
                </a:solidFill>
              </a:rPr>
              <a:t>How to Crop Circular Photo?</a:t>
            </a:r>
          </a:p>
        </p:txBody>
      </p:sp>
      <p:sp>
        <p:nvSpPr>
          <p:cNvPr id="11" name="Picture Placeholder 10">
            <a:extLst>
              <a:ext uri="{FF2B5EF4-FFF2-40B4-BE49-F238E27FC236}"/>
            </a:extLst>
          </p:cNvPr>
          <p:cNvSpPr>
            <a:spLocks noGrp="1"/>
          </p:cNvSpPr>
          <p:nvPr>
            <p:ph type="pic" sz="quarter" idx="10"/>
          </p:nvPr>
        </p:nvSpPr>
        <p:spPr>
          <a:xfrm>
            <a:off x="4013200" y="1808163"/>
            <a:ext cx="3890962" cy="3890962"/>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p:spPr>
        <p:txBody>
          <a:bodyPr rtlCol="0">
            <a:noAutofit/>
          </a:bodyPr>
          <a:lstStyle/>
          <a:p>
            <a:pPr lvl="0"/>
            <a:r>
              <a:rPr lang="en-US" noProof="0" smtClean="0"/>
              <a:t>Click icon to add picture</a:t>
            </a:r>
            <a:endParaRPr lang="en-US" noProof="0"/>
          </a:p>
        </p:txBody>
      </p:sp>
    </p:spTree>
    <p:extLst>
      <p:ext uri="{BB962C8B-B14F-4D97-AF65-F5344CB8AC3E}">
        <p14:creationId xmlns:p14="http://schemas.microsoft.com/office/powerpoint/2010/main" val="16674506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Slide - Teal">
    <p:spTree>
      <p:nvGrpSpPr>
        <p:cNvPr id="1" name=""/>
        <p:cNvGrpSpPr/>
        <p:nvPr/>
      </p:nvGrpSpPr>
      <p:grpSpPr>
        <a:xfrm>
          <a:off x="0" y="0"/>
          <a:ext cx="0" cy="0"/>
          <a:chOff x="0" y="0"/>
          <a:chExt cx="0" cy="0"/>
        </a:xfrm>
      </p:grpSpPr>
      <p:pic>
        <p:nvPicPr>
          <p:cNvPr id="12" name="Picture 11">
            <a:extLst>
              <a:ext uri="{FF2B5EF4-FFF2-40B4-BE49-F238E27FC236}"/>
            </a:extLst>
          </p:cNvPr>
          <p:cNvPicPr>
            <a:picLocks noChangeAspect="1"/>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13" name="TextBox 7"/>
          <p:cNvSpPr txBox="1">
            <a:spLocks noChangeArrowheads="1"/>
          </p:cNvSpPr>
          <p:nvPr/>
        </p:nvSpPr>
        <p:spPr bwMode="auto">
          <a:xfrm>
            <a:off x="1838325" y="5802313"/>
            <a:ext cx="4513263"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Roboto Condensed" charset="0"/>
              </a:defRPr>
            </a:lvl1pPr>
            <a:lvl2pPr marL="742950" indent="-285750">
              <a:defRPr>
                <a:solidFill>
                  <a:schemeClr val="tx1"/>
                </a:solidFill>
                <a:latin typeface="Roboto Condensed" charset="0"/>
              </a:defRPr>
            </a:lvl2pPr>
            <a:lvl3pPr marL="1143000" indent="-228600">
              <a:defRPr>
                <a:solidFill>
                  <a:schemeClr val="tx1"/>
                </a:solidFill>
                <a:latin typeface="Roboto Condensed" charset="0"/>
              </a:defRPr>
            </a:lvl3pPr>
            <a:lvl4pPr marL="1600200" indent="-228600">
              <a:defRPr>
                <a:solidFill>
                  <a:schemeClr val="tx1"/>
                </a:solidFill>
                <a:latin typeface="Roboto Condensed" charset="0"/>
              </a:defRPr>
            </a:lvl4pPr>
            <a:lvl5pPr marL="2057400" indent="-228600">
              <a:defRPr>
                <a:solidFill>
                  <a:schemeClr val="tx1"/>
                </a:solidFill>
                <a:latin typeface="Roboto Condensed" charset="0"/>
              </a:defRPr>
            </a:lvl5pPr>
            <a:lvl6pPr marL="2514600" indent="-228600" fontAlgn="base">
              <a:spcBef>
                <a:spcPct val="0"/>
              </a:spcBef>
              <a:spcAft>
                <a:spcPct val="0"/>
              </a:spcAft>
              <a:defRPr>
                <a:solidFill>
                  <a:schemeClr val="tx1"/>
                </a:solidFill>
                <a:latin typeface="Roboto Condensed" charset="0"/>
              </a:defRPr>
            </a:lvl6pPr>
            <a:lvl7pPr marL="2971800" indent="-228600" fontAlgn="base">
              <a:spcBef>
                <a:spcPct val="0"/>
              </a:spcBef>
              <a:spcAft>
                <a:spcPct val="0"/>
              </a:spcAft>
              <a:defRPr>
                <a:solidFill>
                  <a:schemeClr val="tx1"/>
                </a:solidFill>
                <a:latin typeface="Roboto Condensed" charset="0"/>
              </a:defRPr>
            </a:lvl7pPr>
            <a:lvl8pPr marL="3429000" indent="-228600" fontAlgn="base">
              <a:spcBef>
                <a:spcPct val="0"/>
              </a:spcBef>
              <a:spcAft>
                <a:spcPct val="0"/>
              </a:spcAft>
              <a:defRPr>
                <a:solidFill>
                  <a:schemeClr val="tx1"/>
                </a:solidFill>
                <a:latin typeface="Roboto Condensed" charset="0"/>
              </a:defRPr>
            </a:lvl8pPr>
            <a:lvl9pPr marL="3886200" indent="-228600" fontAlgn="base">
              <a:spcBef>
                <a:spcPct val="0"/>
              </a:spcBef>
              <a:spcAft>
                <a:spcPct val="0"/>
              </a:spcAft>
              <a:defRPr>
                <a:solidFill>
                  <a:schemeClr val="tx1"/>
                </a:solidFill>
                <a:latin typeface="Roboto Condensed" charset="0"/>
              </a:defRPr>
            </a:lvl9pPr>
          </a:lstStyle>
          <a:p>
            <a:r>
              <a:rPr lang="en-US" sz="1600"/>
              <a:t>Darshan Institute of Engineering &amp; Technology, Rajkot</a:t>
            </a:r>
          </a:p>
        </p:txBody>
      </p:sp>
      <p:sp>
        <p:nvSpPr>
          <p:cNvPr id="14" name="Freeform 13">
            <a:extLst>
              <a:ext uri="{FF2B5EF4-FFF2-40B4-BE49-F238E27FC236}"/>
            </a:extLst>
          </p:cNvPr>
          <p:cNvSpPr>
            <a:spLocks/>
          </p:cNvSpPr>
          <p:nvPr/>
        </p:nvSpPr>
        <p:spPr bwMode="auto">
          <a:xfrm>
            <a:off x="2554288" y="0"/>
            <a:ext cx="5256212" cy="1335088"/>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chemeClr val="accent4">
                  <a:lumMod val="50000"/>
                </a:schemeClr>
              </a:gs>
              <a:gs pos="100000">
                <a:srgbClr val="009788"/>
              </a:gs>
            </a:gsLst>
            <a:lin ang="10800000" scaled="1"/>
          </a:gradFill>
          <a:ln>
            <a:noFill/>
          </a:ln>
        </p:spPr>
        <p:txBody>
          <a:bodyPr/>
          <a:lstStyle/>
          <a:p>
            <a:pPr fontAlgn="auto">
              <a:spcBef>
                <a:spcPts val="0"/>
              </a:spcBef>
              <a:spcAft>
                <a:spcPts val="0"/>
              </a:spcAft>
              <a:defRPr/>
            </a:pPr>
            <a:endParaRPr lang="en-US">
              <a:latin typeface="+mn-lt"/>
              <a:cs typeface="+mn-cs"/>
            </a:endParaRPr>
          </a:p>
        </p:txBody>
      </p:sp>
      <p:sp>
        <p:nvSpPr>
          <p:cNvPr id="15" name="Freeform 17">
            <a:extLst>
              <a:ext uri="{FF2B5EF4-FFF2-40B4-BE49-F238E27FC236}"/>
            </a:extLst>
          </p:cNvPr>
          <p:cNvSpPr>
            <a:spLocks/>
          </p:cNvSpPr>
          <p:nvPr/>
        </p:nvSpPr>
        <p:spPr bwMode="auto">
          <a:xfrm>
            <a:off x="0" y="5905500"/>
            <a:ext cx="1901825" cy="952500"/>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chemeClr val="accent4">
                  <a:lumMod val="50000"/>
                </a:schemeClr>
              </a:gs>
              <a:gs pos="100000">
                <a:srgbClr val="009788"/>
              </a:gs>
            </a:gsLst>
            <a:lin ang="10800000" scaled="1"/>
          </a:gradFill>
          <a:ln>
            <a:noFill/>
          </a:ln>
        </p:spPr>
        <p:txBody>
          <a:bodyPr/>
          <a:lstStyle/>
          <a:p>
            <a:pPr fontAlgn="auto">
              <a:spcBef>
                <a:spcPts val="0"/>
              </a:spcBef>
              <a:spcAft>
                <a:spcPts val="0"/>
              </a:spcAft>
              <a:defRPr/>
            </a:pPr>
            <a:endParaRPr lang="en-US">
              <a:latin typeface="+mn-lt"/>
              <a:cs typeface="+mn-cs"/>
            </a:endParaRPr>
          </a:p>
        </p:txBody>
      </p:sp>
      <p:pic>
        <p:nvPicPr>
          <p:cNvPr id="16" name="Picture 15">
            <a:extLst>
              <a:ext uri="{FF2B5EF4-FFF2-40B4-BE49-F238E27FC236}"/>
            </a:extLst>
          </p:cNvPr>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17" name="Picture 1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440738" y="2097088"/>
            <a:ext cx="2814637" cy="2119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8" name="Straight Connector 17">
            <a:extLst>
              <a:ext uri="{FF2B5EF4-FFF2-40B4-BE49-F238E27FC236}"/>
            </a:extLst>
          </p:cNvPr>
          <p:cNvCxnSpPr/>
          <p:nvPr/>
        </p:nvCxnSpPr>
        <p:spPr>
          <a:xfrm>
            <a:off x="1927225" y="6124575"/>
            <a:ext cx="43561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9" name="Picture 13"/>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998663" y="6232525"/>
            <a:ext cx="182562" cy="18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14"/>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998663" y="6505575"/>
            <a:ext cx="182562" cy="18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Picture 15"/>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8296275" y="307975"/>
            <a:ext cx="3573463"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Picture 16"/>
          <p:cNvPicPr>
            <a:picLocks noChangeAspect="1"/>
          </p:cNvPicPr>
          <p:nvPr/>
        </p:nvPicPr>
        <p:blipFill>
          <a:blip r:embed="rId8">
            <a:extLst>
              <a:ext uri="{28A0092B-C50C-407E-A947-70E740481C1C}">
                <a14:useLocalDpi xmlns:a14="http://schemas.microsoft.com/office/drawing/2010/main" val="0"/>
              </a:ext>
            </a:extLst>
          </a:blip>
          <a:srcRect l="62022" t="18062" r="2731" b="17725"/>
          <a:stretch>
            <a:fillRect/>
          </a:stretch>
        </p:blipFill>
        <p:spPr bwMode="auto">
          <a:xfrm>
            <a:off x="63500" y="838200"/>
            <a:ext cx="1087438" cy="77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Picture 24" descr="User icon Royalty Free Vector Image - VectorStock">
            <a:extLst>
              <a:ext uri="{FF2B5EF4-FFF2-40B4-BE49-F238E27FC236}"/>
            </a:extLst>
          </p:cNvPr>
          <p:cNvPicPr>
            <a:picLocks noChangeAspect="1" noChangeArrowheads="1"/>
          </p:cNvPicPr>
          <p:nvPr/>
        </p:nvPicPr>
        <p:blipFill>
          <a:blip r:embed="rId9">
            <a:lum bright="70000" contrast="-70000"/>
          </a:blip>
          <a:srcRect l="26030" t="21389" r="26030" b="34222"/>
          <a:stretch>
            <a:fillRect/>
          </a:stretch>
        </p:blipFill>
        <p:spPr bwMode="auto">
          <a:xfrm>
            <a:off x="354013" y="5211763"/>
            <a:ext cx="1352550" cy="135255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pic>
        <p:nvPicPr>
          <p:cNvPr id="26" name="Picture 25">
            <a:extLst>
              <a:ext uri="{FF2B5EF4-FFF2-40B4-BE49-F238E27FC236}"/>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27" name="TextBox 19"/>
          <p:cNvSpPr txBox="1">
            <a:spLocks noChangeArrowheads="1"/>
          </p:cNvSpPr>
          <p:nvPr userDrawn="1"/>
        </p:nvSpPr>
        <p:spPr bwMode="auto">
          <a:xfrm>
            <a:off x="1838325" y="5802313"/>
            <a:ext cx="4513263"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Roboto Condensed" charset="0"/>
              </a:defRPr>
            </a:lvl1pPr>
            <a:lvl2pPr marL="742950" indent="-285750">
              <a:defRPr>
                <a:solidFill>
                  <a:schemeClr val="tx1"/>
                </a:solidFill>
                <a:latin typeface="Roboto Condensed" charset="0"/>
              </a:defRPr>
            </a:lvl2pPr>
            <a:lvl3pPr marL="1143000" indent="-228600">
              <a:defRPr>
                <a:solidFill>
                  <a:schemeClr val="tx1"/>
                </a:solidFill>
                <a:latin typeface="Roboto Condensed" charset="0"/>
              </a:defRPr>
            </a:lvl3pPr>
            <a:lvl4pPr marL="1600200" indent="-228600">
              <a:defRPr>
                <a:solidFill>
                  <a:schemeClr val="tx1"/>
                </a:solidFill>
                <a:latin typeface="Roboto Condensed" charset="0"/>
              </a:defRPr>
            </a:lvl4pPr>
            <a:lvl5pPr marL="2057400" indent="-228600">
              <a:defRPr>
                <a:solidFill>
                  <a:schemeClr val="tx1"/>
                </a:solidFill>
                <a:latin typeface="Roboto Condensed" charset="0"/>
              </a:defRPr>
            </a:lvl5pPr>
            <a:lvl6pPr marL="2514600" indent="-228600" fontAlgn="base">
              <a:spcBef>
                <a:spcPct val="0"/>
              </a:spcBef>
              <a:spcAft>
                <a:spcPct val="0"/>
              </a:spcAft>
              <a:defRPr>
                <a:solidFill>
                  <a:schemeClr val="tx1"/>
                </a:solidFill>
                <a:latin typeface="Roboto Condensed" charset="0"/>
              </a:defRPr>
            </a:lvl6pPr>
            <a:lvl7pPr marL="2971800" indent="-228600" fontAlgn="base">
              <a:spcBef>
                <a:spcPct val="0"/>
              </a:spcBef>
              <a:spcAft>
                <a:spcPct val="0"/>
              </a:spcAft>
              <a:defRPr>
                <a:solidFill>
                  <a:schemeClr val="tx1"/>
                </a:solidFill>
                <a:latin typeface="Roboto Condensed" charset="0"/>
              </a:defRPr>
            </a:lvl7pPr>
            <a:lvl8pPr marL="3429000" indent="-228600" fontAlgn="base">
              <a:spcBef>
                <a:spcPct val="0"/>
              </a:spcBef>
              <a:spcAft>
                <a:spcPct val="0"/>
              </a:spcAft>
              <a:defRPr>
                <a:solidFill>
                  <a:schemeClr val="tx1"/>
                </a:solidFill>
                <a:latin typeface="Roboto Condensed" charset="0"/>
              </a:defRPr>
            </a:lvl8pPr>
            <a:lvl9pPr marL="3886200" indent="-228600" fontAlgn="base">
              <a:spcBef>
                <a:spcPct val="0"/>
              </a:spcBef>
              <a:spcAft>
                <a:spcPct val="0"/>
              </a:spcAft>
              <a:defRPr>
                <a:solidFill>
                  <a:schemeClr val="tx1"/>
                </a:solidFill>
                <a:latin typeface="Roboto Condensed" charset="0"/>
              </a:defRPr>
            </a:lvl9pPr>
          </a:lstStyle>
          <a:p>
            <a:r>
              <a:rPr lang="en-US" sz="1600"/>
              <a:t>Darshan Institute of Engineering &amp; Technology, Rajkot</a:t>
            </a:r>
          </a:p>
        </p:txBody>
      </p:sp>
      <p:sp>
        <p:nvSpPr>
          <p:cNvPr id="30" name="Freeform 13">
            <a:extLst>
              <a:ext uri="{FF2B5EF4-FFF2-40B4-BE49-F238E27FC236}"/>
            </a:extLst>
          </p:cNvPr>
          <p:cNvSpPr>
            <a:spLocks/>
          </p:cNvSpPr>
          <p:nvPr userDrawn="1"/>
        </p:nvSpPr>
        <p:spPr bwMode="auto">
          <a:xfrm>
            <a:off x="2554288" y="0"/>
            <a:ext cx="5256212" cy="1335088"/>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chemeClr val="accent4">
                  <a:lumMod val="50000"/>
                </a:schemeClr>
              </a:gs>
              <a:gs pos="100000">
                <a:srgbClr val="009788"/>
              </a:gs>
            </a:gsLst>
            <a:lin ang="10800000" scaled="1"/>
          </a:gradFill>
          <a:ln>
            <a:noFill/>
          </a:ln>
        </p:spPr>
        <p:txBody>
          <a:bodyPr/>
          <a:lstStyle/>
          <a:p>
            <a:pPr fontAlgn="auto">
              <a:spcBef>
                <a:spcPts val="0"/>
              </a:spcBef>
              <a:spcAft>
                <a:spcPts val="0"/>
              </a:spcAft>
              <a:defRPr/>
            </a:pPr>
            <a:endParaRPr lang="en-US">
              <a:latin typeface="+mn-lt"/>
              <a:cs typeface="+mn-cs"/>
            </a:endParaRPr>
          </a:p>
        </p:txBody>
      </p:sp>
      <p:sp>
        <p:nvSpPr>
          <p:cNvPr id="31" name="Freeform 17">
            <a:extLst>
              <a:ext uri="{FF2B5EF4-FFF2-40B4-BE49-F238E27FC236}"/>
            </a:extLst>
          </p:cNvPr>
          <p:cNvSpPr>
            <a:spLocks/>
          </p:cNvSpPr>
          <p:nvPr userDrawn="1"/>
        </p:nvSpPr>
        <p:spPr bwMode="auto">
          <a:xfrm>
            <a:off x="0" y="5905500"/>
            <a:ext cx="1901825" cy="952500"/>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chemeClr val="accent4">
                  <a:lumMod val="50000"/>
                </a:schemeClr>
              </a:gs>
              <a:gs pos="100000">
                <a:srgbClr val="009788"/>
              </a:gs>
            </a:gsLst>
            <a:lin ang="10800000" scaled="1"/>
          </a:gradFill>
          <a:ln>
            <a:noFill/>
          </a:ln>
        </p:spPr>
        <p:txBody>
          <a:bodyPr/>
          <a:lstStyle/>
          <a:p>
            <a:pPr fontAlgn="auto">
              <a:spcBef>
                <a:spcPts val="0"/>
              </a:spcBef>
              <a:spcAft>
                <a:spcPts val="0"/>
              </a:spcAft>
              <a:defRPr/>
            </a:pPr>
            <a:endParaRPr lang="en-US">
              <a:latin typeface="+mn-lt"/>
              <a:cs typeface="+mn-cs"/>
            </a:endParaRPr>
          </a:p>
        </p:txBody>
      </p:sp>
      <p:pic>
        <p:nvPicPr>
          <p:cNvPr id="32" name="Picture 31">
            <a:extLst>
              <a:ext uri="{FF2B5EF4-FFF2-40B4-BE49-F238E27FC236}"/>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23"/>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8440738" y="2097088"/>
            <a:ext cx="2814637" cy="2119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Picture 24"/>
          <p:cNvPicPr>
            <a:picLocks noChangeAspect="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998663" y="6232525"/>
            <a:ext cx="182562" cy="18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Picture 25"/>
          <p:cNvPicPr>
            <a:picLocks noChangeAspect="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1998663" y="6505575"/>
            <a:ext cx="182562" cy="18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 name="Picture 26"/>
          <p:cNvPicPr>
            <a:picLocks noChangeAspect="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8296275" y="307975"/>
            <a:ext cx="3573463"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27"/>
          <p:cNvPicPr>
            <a:picLocks noChangeAspect="1"/>
          </p:cNvPicPr>
          <p:nvPr userDrawn="1"/>
        </p:nvPicPr>
        <p:blipFill>
          <a:blip r:embed="rId10">
            <a:extLst>
              <a:ext uri="{28A0092B-C50C-407E-A947-70E740481C1C}">
                <a14:useLocalDpi xmlns:a14="http://schemas.microsoft.com/office/drawing/2010/main" val="0"/>
              </a:ext>
            </a:extLst>
          </a:blip>
          <a:srcRect l="62022" t="18062" r="2731" b="17725"/>
          <a:stretch>
            <a:fillRect/>
          </a:stretch>
        </p:blipFill>
        <p:spPr bwMode="auto">
          <a:xfrm>
            <a:off x="63500" y="838200"/>
            <a:ext cx="1087438" cy="77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 name="Picture 38" descr="User icon Royalty Free Vector Image - VectorStock">
            <a:extLst>
              <a:ext uri="{FF2B5EF4-FFF2-40B4-BE49-F238E27FC236}"/>
            </a:extLst>
          </p:cNvPr>
          <p:cNvPicPr>
            <a:picLocks noChangeAspect="1" noChangeArrowheads="1"/>
          </p:cNvPicPr>
          <p:nvPr userDrawn="1"/>
        </p:nvPicPr>
        <p:blipFill>
          <a:blip r:embed="rId9">
            <a:lum bright="70000" contrast="-70000"/>
          </a:blip>
          <a:srcRect l="26030" t="21389" r="26030" b="34222"/>
          <a:stretch>
            <a:fillRect/>
          </a:stretch>
        </p:blipFill>
        <p:spPr bwMode="auto">
          <a:xfrm>
            <a:off x="354013" y="5211763"/>
            <a:ext cx="1352550" cy="135255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extLst>
          </p:cNvPr>
          <p:cNvSpPr>
            <a:spLocks noGrp="1"/>
          </p:cNvSpPr>
          <p:nvPr>
            <p:ph type="ctrTitle"/>
          </p:nvPr>
        </p:nvSpPr>
        <p:spPr>
          <a:xfrm>
            <a:off x="559490" y="1122364"/>
            <a:ext cx="7035300" cy="2578780"/>
          </a:xfrm>
        </p:spPr>
        <p:txBody>
          <a:bodyPr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smtClean="0"/>
              <a:t>Click to edit Master title style</a:t>
            </a:r>
            <a:endParaRPr lang="en-US" dirty="0"/>
          </a:p>
        </p:txBody>
      </p:sp>
      <p:sp>
        <p:nvSpPr>
          <p:cNvPr id="28" name="Text Placeholder 2">
            <a:extLst>
              <a:ext uri="{FF2B5EF4-FFF2-40B4-BE49-F238E27FC236}"/>
            </a:extLst>
          </p:cNvPr>
          <p:cNvSpPr>
            <a:spLocks noGrp="1"/>
          </p:cNvSpPr>
          <p:nvPr>
            <p:ph type="body" sz="quarter" idx="1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smtClean="0"/>
              <a:t>Click to edit Master text styles</a:t>
            </a:r>
          </a:p>
        </p:txBody>
      </p:sp>
      <p:sp>
        <p:nvSpPr>
          <p:cNvPr id="29" name="Text Placeholder 2">
            <a:extLst>
              <a:ext uri="{FF2B5EF4-FFF2-40B4-BE49-F238E27FC236}"/>
            </a:extLst>
          </p:cNvPr>
          <p:cNvSpPr>
            <a:spLocks noGrp="1"/>
          </p:cNvSpPr>
          <p:nvPr>
            <p:ph type="body" sz="quarter" idx="12"/>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smtClean="0"/>
              <a:t>Click to edit Master text styles</a:t>
            </a:r>
          </a:p>
        </p:txBody>
      </p:sp>
      <p:sp>
        <p:nvSpPr>
          <p:cNvPr id="40" name="Text Placeholder 2">
            <a:extLst>
              <a:ext uri="{FF2B5EF4-FFF2-40B4-BE49-F238E27FC236}"/>
            </a:extLst>
          </p:cNvPr>
          <p:cNvSpPr>
            <a:spLocks noGrp="1"/>
          </p:cNvSpPr>
          <p:nvPr>
            <p:ph type="body" sz="quarter" idx="13"/>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smtClean="0"/>
              <a:t>Click to edit Master text styles</a:t>
            </a:r>
          </a:p>
        </p:txBody>
      </p:sp>
      <p:sp>
        <p:nvSpPr>
          <p:cNvPr id="53" name="Text Placeholder 2">
            <a:extLst>
              <a:ext uri="{FF2B5EF4-FFF2-40B4-BE49-F238E27FC236}"/>
            </a:extLst>
          </p:cNvPr>
          <p:cNvSpPr>
            <a:spLocks noGrp="1"/>
          </p:cNvSpPr>
          <p:nvPr>
            <p:ph type="body" sz="quarter" idx="14"/>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chemeClr val="accent4">
                        <a:lumMod val="50000"/>
                      </a:schemeClr>
                    </a:gs>
                    <a:gs pos="100000">
                      <a:srgbClr val="009788"/>
                    </a:gs>
                  </a:gsLst>
                  <a:lin ang="0" scaled="1"/>
                  <a:tileRect/>
                </a:gradFill>
                <a:effectLst/>
                <a:latin typeface="+mn-lt"/>
                <a:ea typeface="+mn-ea"/>
                <a:cs typeface="+mn-cs"/>
              </a:defRPr>
            </a:lvl1pPr>
          </a:lstStyle>
          <a:p>
            <a:pPr lvl="0"/>
            <a:r>
              <a:rPr lang="en-US" smtClean="0"/>
              <a:t>Click to edit Master text styles</a:t>
            </a:r>
          </a:p>
        </p:txBody>
      </p:sp>
      <p:sp>
        <p:nvSpPr>
          <p:cNvPr id="24" name="Text Placeholder 2">
            <a:extLst>
              <a:ext uri="{FF2B5EF4-FFF2-40B4-BE49-F238E27FC236}"/>
            </a:extLst>
          </p:cNvPr>
          <p:cNvSpPr>
            <a:spLocks noGrp="1"/>
          </p:cNvSpPr>
          <p:nvPr>
            <p:ph type="body" sz="quarter" idx="16"/>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smtClean="0"/>
              <a:t>Click to edit Master text styles</a:t>
            </a:r>
          </a:p>
          <a:p>
            <a:pPr lvl="1"/>
            <a:r>
              <a:rPr lang="en-US" smtClean="0"/>
              <a:t>Second level</a:t>
            </a:r>
          </a:p>
        </p:txBody>
      </p:sp>
      <p:sp>
        <p:nvSpPr>
          <p:cNvPr id="21" name="Picture Placeholder 20">
            <a:extLst>
              <a:ext uri="{FF2B5EF4-FFF2-40B4-BE49-F238E27FC236}"/>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rtlCol="0">
            <a:noAutofit/>
          </a:bodyPr>
          <a:lstStyle>
            <a:lvl1pPr>
              <a:defRPr sz="1800"/>
            </a:lvl1pPr>
          </a:lstStyle>
          <a:p>
            <a:pPr lvl="0"/>
            <a:r>
              <a:rPr lang="en-US" noProof="0" smtClean="0"/>
              <a:t>Click icon to add picture</a:t>
            </a:r>
            <a:endParaRPr lang="en-US" noProof="0"/>
          </a:p>
        </p:txBody>
      </p:sp>
      <p:sp>
        <p:nvSpPr>
          <p:cNvPr id="38" name="Title 1">
            <a:extLst>
              <a:ext uri="{FF2B5EF4-FFF2-40B4-BE49-F238E27FC236}"/>
            </a:extLst>
          </p:cNvPr>
          <p:cNvSpPr>
            <a:spLocks noGrp="1"/>
          </p:cNvSpPr>
          <p:nvPr>
            <p:ph type="ctrTitle"/>
          </p:nvPr>
        </p:nvSpPr>
        <p:spPr>
          <a:xfrm>
            <a:off x="559490" y="1122364"/>
            <a:ext cx="7035300" cy="2578780"/>
          </a:xfrm>
        </p:spPr>
        <p:txBody>
          <a:bodyPr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smtClean="0"/>
              <a:t>Click to edit Master title style</a:t>
            </a:r>
            <a:endParaRPr lang="en-US" dirty="0"/>
          </a:p>
        </p:txBody>
      </p:sp>
      <p:sp>
        <p:nvSpPr>
          <p:cNvPr id="42" name="Text Placeholder 2">
            <a:extLst>
              <a:ext uri="{FF2B5EF4-FFF2-40B4-BE49-F238E27FC236}"/>
            </a:extLst>
          </p:cNvPr>
          <p:cNvSpPr>
            <a:spLocks noGrp="1"/>
          </p:cNvSpPr>
          <p:nvPr>
            <p:ph type="body" sz="quarter" idx="1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smtClean="0"/>
              <a:t>Click to edit Master text styles</a:t>
            </a:r>
          </a:p>
        </p:txBody>
      </p:sp>
      <p:sp>
        <p:nvSpPr>
          <p:cNvPr id="43" name="Text Placeholder 2">
            <a:extLst>
              <a:ext uri="{FF2B5EF4-FFF2-40B4-BE49-F238E27FC236}"/>
            </a:extLst>
          </p:cNvPr>
          <p:cNvSpPr>
            <a:spLocks noGrp="1"/>
          </p:cNvSpPr>
          <p:nvPr>
            <p:ph type="body" sz="quarter" idx="12"/>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smtClean="0"/>
              <a:t>Click to edit Master text styles</a:t>
            </a:r>
          </a:p>
        </p:txBody>
      </p:sp>
    </p:spTree>
    <p:extLst>
      <p:ext uri="{BB962C8B-B14F-4D97-AF65-F5344CB8AC3E}">
        <p14:creationId xmlns:p14="http://schemas.microsoft.com/office/powerpoint/2010/main" val="178216745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Slide - Cyan">
    <p:spTree>
      <p:nvGrpSpPr>
        <p:cNvPr id="1" name=""/>
        <p:cNvGrpSpPr/>
        <p:nvPr/>
      </p:nvGrpSpPr>
      <p:grpSpPr>
        <a:xfrm>
          <a:off x="0" y="0"/>
          <a:ext cx="0" cy="0"/>
          <a:chOff x="0" y="0"/>
          <a:chExt cx="0" cy="0"/>
        </a:xfrm>
      </p:grpSpPr>
      <p:pic>
        <p:nvPicPr>
          <p:cNvPr id="12" name="Picture 11">
            <a:extLst>
              <a:ext uri="{FF2B5EF4-FFF2-40B4-BE49-F238E27FC236}"/>
            </a:extLst>
          </p:cNvPr>
          <p:cNvPicPr>
            <a:picLocks noChangeAspect="1"/>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13" name="TextBox 7"/>
          <p:cNvSpPr txBox="1">
            <a:spLocks noChangeArrowheads="1"/>
          </p:cNvSpPr>
          <p:nvPr/>
        </p:nvSpPr>
        <p:spPr bwMode="auto">
          <a:xfrm>
            <a:off x="1838325" y="5802313"/>
            <a:ext cx="4513263"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Roboto Condensed" charset="0"/>
              </a:defRPr>
            </a:lvl1pPr>
            <a:lvl2pPr marL="742950" indent="-285750">
              <a:defRPr>
                <a:solidFill>
                  <a:schemeClr val="tx1"/>
                </a:solidFill>
                <a:latin typeface="Roboto Condensed" charset="0"/>
              </a:defRPr>
            </a:lvl2pPr>
            <a:lvl3pPr marL="1143000" indent="-228600">
              <a:defRPr>
                <a:solidFill>
                  <a:schemeClr val="tx1"/>
                </a:solidFill>
                <a:latin typeface="Roboto Condensed" charset="0"/>
              </a:defRPr>
            </a:lvl3pPr>
            <a:lvl4pPr marL="1600200" indent="-228600">
              <a:defRPr>
                <a:solidFill>
                  <a:schemeClr val="tx1"/>
                </a:solidFill>
                <a:latin typeface="Roboto Condensed" charset="0"/>
              </a:defRPr>
            </a:lvl4pPr>
            <a:lvl5pPr marL="2057400" indent="-228600">
              <a:defRPr>
                <a:solidFill>
                  <a:schemeClr val="tx1"/>
                </a:solidFill>
                <a:latin typeface="Roboto Condensed" charset="0"/>
              </a:defRPr>
            </a:lvl5pPr>
            <a:lvl6pPr marL="2514600" indent="-228600" fontAlgn="base">
              <a:spcBef>
                <a:spcPct val="0"/>
              </a:spcBef>
              <a:spcAft>
                <a:spcPct val="0"/>
              </a:spcAft>
              <a:defRPr>
                <a:solidFill>
                  <a:schemeClr val="tx1"/>
                </a:solidFill>
                <a:latin typeface="Roboto Condensed" charset="0"/>
              </a:defRPr>
            </a:lvl6pPr>
            <a:lvl7pPr marL="2971800" indent="-228600" fontAlgn="base">
              <a:spcBef>
                <a:spcPct val="0"/>
              </a:spcBef>
              <a:spcAft>
                <a:spcPct val="0"/>
              </a:spcAft>
              <a:defRPr>
                <a:solidFill>
                  <a:schemeClr val="tx1"/>
                </a:solidFill>
                <a:latin typeface="Roboto Condensed" charset="0"/>
              </a:defRPr>
            </a:lvl7pPr>
            <a:lvl8pPr marL="3429000" indent="-228600" fontAlgn="base">
              <a:spcBef>
                <a:spcPct val="0"/>
              </a:spcBef>
              <a:spcAft>
                <a:spcPct val="0"/>
              </a:spcAft>
              <a:defRPr>
                <a:solidFill>
                  <a:schemeClr val="tx1"/>
                </a:solidFill>
                <a:latin typeface="Roboto Condensed" charset="0"/>
              </a:defRPr>
            </a:lvl8pPr>
            <a:lvl9pPr marL="3886200" indent="-228600" fontAlgn="base">
              <a:spcBef>
                <a:spcPct val="0"/>
              </a:spcBef>
              <a:spcAft>
                <a:spcPct val="0"/>
              </a:spcAft>
              <a:defRPr>
                <a:solidFill>
                  <a:schemeClr val="tx1"/>
                </a:solidFill>
                <a:latin typeface="Roboto Condensed" charset="0"/>
              </a:defRPr>
            </a:lvl9pPr>
          </a:lstStyle>
          <a:p>
            <a:r>
              <a:rPr lang="en-US" sz="1600"/>
              <a:t>Darshan Institute of Engineering &amp; Technology, Rajkot</a:t>
            </a:r>
          </a:p>
        </p:txBody>
      </p:sp>
      <p:sp>
        <p:nvSpPr>
          <p:cNvPr id="14" name="Freeform 13">
            <a:extLst>
              <a:ext uri="{FF2B5EF4-FFF2-40B4-BE49-F238E27FC236}"/>
            </a:extLst>
          </p:cNvPr>
          <p:cNvSpPr>
            <a:spLocks/>
          </p:cNvSpPr>
          <p:nvPr/>
        </p:nvSpPr>
        <p:spPr bwMode="auto">
          <a:xfrm>
            <a:off x="2554288" y="0"/>
            <a:ext cx="5256212" cy="1335088"/>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chemeClr val="accent2">
                  <a:lumMod val="50000"/>
                </a:schemeClr>
              </a:gs>
              <a:gs pos="100000">
                <a:schemeClr val="accent2"/>
              </a:gs>
            </a:gsLst>
            <a:lin ang="10800000" scaled="1"/>
          </a:gradFill>
          <a:ln>
            <a:noFill/>
          </a:ln>
        </p:spPr>
        <p:txBody>
          <a:bodyPr/>
          <a:lstStyle/>
          <a:p>
            <a:pPr fontAlgn="auto">
              <a:spcBef>
                <a:spcPts val="0"/>
              </a:spcBef>
              <a:spcAft>
                <a:spcPts val="0"/>
              </a:spcAft>
              <a:defRPr/>
            </a:pPr>
            <a:endParaRPr lang="en-US">
              <a:latin typeface="+mn-lt"/>
              <a:cs typeface="+mn-cs"/>
            </a:endParaRPr>
          </a:p>
        </p:txBody>
      </p:sp>
      <p:sp>
        <p:nvSpPr>
          <p:cNvPr id="15" name="Freeform 17">
            <a:extLst>
              <a:ext uri="{FF2B5EF4-FFF2-40B4-BE49-F238E27FC236}"/>
            </a:extLst>
          </p:cNvPr>
          <p:cNvSpPr>
            <a:spLocks/>
          </p:cNvSpPr>
          <p:nvPr/>
        </p:nvSpPr>
        <p:spPr bwMode="auto">
          <a:xfrm>
            <a:off x="0" y="5905500"/>
            <a:ext cx="1901825" cy="952500"/>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chemeClr val="accent2">
                  <a:lumMod val="50000"/>
                </a:schemeClr>
              </a:gs>
              <a:gs pos="100000">
                <a:schemeClr val="accent2"/>
              </a:gs>
            </a:gsLst>
            <a:lin ang="10800000" scaled="1"/>
          </a:gradFill>
          <a:ln>
            <a:noFill/>
          </a:ln>
        </p:spPr>
        <p:txBody>
          <a:bodyPr/>
          <a:lstStyle/>
          <a:p>
            <a:pPr fontAlgn="auto">
              <a:spcBef>
                <a:spcPts val="0"/>
              </a:spcBef>
              <a:spcAft>
                <a:spcPts val="0"/>
              </a:spcAft>
              <a:defRPr/>
            </a:pPr>
            <a:endParaRPr lang="en-US">
              <a:latin typeface="+mn-lt"/>
              <a:cs typeface="+mn-cs"/>
            </a:endParaRPr>
          </a:p>
        </p:txBody>
      </p:sp>
      <p:pic>
        <p:nvPicPr>
          <p:cNvPr id="16" name="Picture 15">
            <a:extLst>
              <a:ext uri="{FF2B5EF4-FFF2-40B4-BE49-F238E27FC236}"/>
            </a:extLst>
          </p:cNvPr>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17" name="Picture 1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440738" y="2097088"/>
            <a:ext cx="2814637" cy="2119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8" name="Straight Connector 17">
            <a:extLst>
              <a:ext uri="{FF2B5EF4-FFF2-40B4-BE49-F238E27FC236}"/>
            </a:extLst>
          </p:cNvPr>
          <p:cNvCxnSpPr/>
          <p:nvPr/>
        </p:nvCxnSpPr>
        <p:spPr>
          <a:xfrm>
            <a:off x="1927225" y="6124575"/>
            <a:ext cx="43561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9" name="Picture 13"/>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998663" y="6232525"/>
            <a:ext cx="182562" cy="18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14"/>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998663" y="6505575"/>
            <a:ext cx="182562" cy="18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15"/>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8296275" y="307975"/>
            <a:ext cx="3573463"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Picture 16"/>
          <p:cNvPicPr>
            <a:picLocks noChangeAspect="1"/>
          </p:cNvPicPr>
          <p:nvPr/>
        </p:nvPicPr>
        <p:blipFill>
          <a:blip r:embed="rId8">
            <a:extLst>
              <a:ext uri="{28A0092B-C50C-407E-A947-70E740481C1C}">
                <a14:useLocalDpi xmlns:a14="http://schemas.microsoft.com/office/drawing/2010/main" val="0"/>
              </a:ext>
            </a:extLst>
          </a:blip>
          <a:srcRect l="62022" t="18062" r="2731" b="17725"/>
          <a:stretch>
            <a:fillRect/>
          </a:stretch>
        </p:blipFill>
        <p:spPr bwMode="auto">
          <a:xfrm>
            <a:off x="63500" y="838200"/>
            <a:ext cx="1087438" cy="77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Picture 22" descr="User icon Royalty Free Vector Image - VectorStock">
            <a:extLst>
              <a:ext uri="{FF2B5EF4-FFF2-40B4-BE49-F238E27FC236}"/>
            </a:extLst>
          </p:cNvPr>
          <p:cNvPicPr>
            <a:picLocks noChangeAspect="1" noChangeArrowheads="1"/>
          </p:cNvPicPr>
          <p:nvPr/>
        </p:nvPicPr>
        <p:blipFill>
          <a:blip r:embed="rId9">
            <a:lum bright="70000" contrast="-70000"/>
          </a:blip>
          <a:srcRect l="26030" t="21389" r="26030" b="34222"/>
          <a:stretch>
            <a:fillRect/>
          </a:stretch>
        </p:blipFill>
        <p:spPr bwMode="auto">
          <a:xfrm>
            <a:off x="354013" y="5211763"/>
            <a:ext cx="1352550" cy="135255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pic>
        <p:nvPicPr>
          <p:cNvPr id="25" name="Picture 24">
            <a:extLst>
              <a:ext uri="{FF2B5EF4-FFF2-40B4-BE49-F238E27FC236}"/>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26" name="TextBox 19"/>
          <p:cNvSpPr txBox="1">
            <a:spLocks noChangeArrowheads="1"/>
          </p:cNvSpPr>
          <p:nvPr userDrawn="1"/>
        </p:nvSpPr>
        <p:spPr bwMode="auto">
          <a:xfrm>
            <a:off x="1838325" y="5802313"/>
            <a:ext cx="4513263"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Roboto Condensed" charset="0"/>
              </a:defRPr>
            </a:lvl1pPr>
            <a:lvl2pPr marL="742950" indent="-285750">
              <a:defRPr>
                <a:solidFill>
                  <a:schemeClr val="tx1"/>
                </a:solidFill>
                <a:latin typeface="Roboto Condensed" charset="0"/>
              </a:defRPr>
            </a:lvl2pPr>
            <a:lvl3pPr marL="1143000" indent="-228600">
              <a:defRPr>
                <a:solidFill>
                  <a:schemeClr val="tx1"/>
                </a:solidFill>
                <a:latin typeface="Roboto Condensed" charset="0"/>
              </a:defRPr>
            </a:lvl3pPr>
            <a:lvl4pPr marL="1600200" indent="-228600">
              <a:defRPr>
                <a:solidFill>
                  <a:schemeClr val="tx1"/>
                </a:solidFill>
                <a:latin typeface="Roboto Condensed" charset="0"/>
              </a:defRPr>
            </a:lvl4pPr>
            <a:lvl5pPr marL="2057400" indent="-228600">
              <a:defRPr>
                <a:solidFill>
                  <a:schemeClr val="tx1"/>
                </a:solidFill>
                <a:latin typeface="Roboto Condensed" charset="0"/>
              </a:defRPr>
            </a:lvl5pPr>
            <a:lvl6pPr marL="2514600" indent="-228600" fontAlgn="base">
              <a:spcBef>
                <a:spcPct val="0"/>
              </a:spcBef>
              <a:spcAft>
                <a:spcPct val="0"/>
              </a:spcAft>
              <a:defRPr>
                <a:solidFill>
                  <a:schemeClr val="tx1"/>
                </a:solidFill>
                <a:latin typeface="Roboto Condensed" charset="0"/>
              </a:defRPr>
            </a:lvl6pPr>
            <a:lvl7pPr marL="2971800" indent="-228600" fontAlgn="base">
              <a:spcBef>
                <a:spcPct val="0"/>
              </a:spcBef>
              <a:spcAft>
                <a:spcPct val="0"/>
              </a:spcAft>
              <a:defRPr>
                <a:solidFill>
                  <a:schemeClr val="tx1"/>
                </a:solidFill>
                <a:latin typeface="Roboto Condensed" charset="0"/>
              </a:defRPr>
            </a:lvl7pPr>
            <a:lvl8pPr marL="3429000" indent="-228600" fontAlgn="base">
              <a:spcBef>
                <a:spcPct val="0"/>
              </a:spcBef>
              <a:spcAft>
                <a:spcPct val="0"/>
              </a:spcAft>
              <a:defRPr>
                <a:solidFill>
                  <a:schemeClr val="tx1"/>
                </a:solidFill>
                <a:latin typeface="Roboto Condensed" charset="0"/>
              </a:defRPr>
            </a:lvl8pPr>
            <a:lvl9pPr marL="3886200" indent="-228600" fontAlgn="base">
              <a:spcBef>
                <a:spcPct val="0"/>
              </a:spcBef>
              <a:spcAft>
                <a:spcPct val="0"/>
              </a:spcAft>
              <a:defRPr>
                <a:solidFill>
                  <a:schemeClr val="tx1"/>
                </a:solidFill>
                <a:latin typeface="Roboto Condensed" charset="0"/>
              </a:defRPr>
            </a:lvl9pPr>
          </a:lstStyle>
          <a:p>
            <a:r>
              <a:rPr lang="en-US" sz="1600"/>
              <a:t>Darshan Institute of Engineering &amp; Technology, Rajkot</a:t>
            </a:r>
          </a:p>
        </p:txBody>
      </p:sp>
      <p:sp>
        <p:nvSpPr>
          <p:cNvPr id="27" name="Freeform 13">
            <a:extLst>
              <a:ext uri="{FF2B5EF4-FFF2-40B4-BE49-F238E27FC236}"/>
            </a:extLst>
          </p:cNvPr>
          <p:cNvSpPr>
            <a:spLocks/>
          </p:cNvSpPr>
          <p:nvPr userDrawn="1"/>
        </p:nvSpPr>
        <p:spPr bwMode="auto">
          <a:xfrm>
            <a:off x="2554288" y="0"/>
            <a:ext cx="5256212" cy="1335088"/>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chemeClr val="accent2">
                  <a:lumMod val="50000"/>
                </a:schemeClr>
              </a:gs>
              <a:gs pos="100000">
                <a:schemeClr val="accent2"/>
              </a:gs>
            </a:gsLst>
            <a:lin ang="10800000" scaled="1"/>
          </a:gradFill>
          <a:ln>
            <a:noFill/>
          </a:ln>
        </p:spPr>
        <p:txBody>
          <a:bodyPr/>
          <a:lstStyle/>
          <a:p>
            <a:pPr fontAlgn="auto">
              <a:spcBef>
                <a:spcPts val="0"/>
              </a:spcBef>
              <a:spcAft>
                <a:spcPts val="0"/>
              </a:spcAft>
              <a:defRPr/>
            </a:pPr>
            <a:endParaRPr lang="en-US">
              <a:latin typeface="+mn-lt"/>
              <a:cs typeface="+mn-cs"/>
            </a:endParaRPr>
          </a:p>
        </p:txBody>
      </p:sp>
      <p:sp>
        <p:nvSpPr>
          <p:cNvPr id="30" name="Freeform 17">
            <a:extLst>
              <a:ext uri="{FF2B5EF4-FFF2-40B4-BE49-F238E27FC236}"/>
            </a:extLst>
          </p:cNvPr>
          <p:cNvSpPr>
            <a:spLocks/>
          </p:cNvSpPr>
          <p:nvPr userDrawn="1"/>
        </p:nvSpPr>
        <p:spPr bwMode="auto">
          <a:xfrm>
            <a:off x="0" y="5905500"/>
            <a:ext cx="1901825" cy="952500"/>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chemeClr val="accent2">
                  <a:lumMod val="50000"/>
                </a:schemeClr>
              </a:gs>
              <a:gs pos="100000">
                <a:schemeClr val="accent2"/>
              </a:gs>
            </a:gsLst>
            <a:lin ang="10800000" scaled="1"/>
          </a:gradFill>
          <a:ln>
            <a:noFill/>
          </a:ln>
        </p:spPr>
        <p:txBody>
          <a:bodyPr/>
          <a:lstStyle/>
          <a:p>
            <a:pPr fontAlgn="auto">
              <a:spcBef>
                <a:spcPts val="0"/>
              </a:spcBef>
              <a:spcAft>
                <a:spcPts val="0"/>
              </a:spcAft>
              <a:defRPr/>
            </a:pPr>
            <a:endParaRPr lang="en-US">
              <a:latin typeface="+mn-lt"/>
              <a:cs typeface="+mn-cs"/>
            </a:endParaRPr>
          </a:p>
        </p:txBody>
      </p:sp>
      <p:pic>
        <p:nvPicPr>
          <p:cNvPr id="31" name="Picture 30">
            <a:extLst>
              <a:ext uri="{FF2B5EF4-FFF2-40B4-BE49-F238E27FC236}"/>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2" name="Picture 23"/>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8440738" y="2097088"/>
            <a:ext cx="2814637" cy="2119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 name="Picture 24"/>
          <p:cNvPicPr>
            <a:picLocks noChangeAspect="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998663" y="6232525"/>
            <a:ext cx="182562" cy="18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Picture 25"/>
          <p:cNvPicPr>
            <a:picLocks noChangeAspect="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1998663" y="6505575"/>
            <a:ext cx="182562" cy="18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 name="Picture 26"/>
          <p:cNvPicPr>
            <a:picLocks noChangeAspect="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8296275" y="307975"/>
            <a:ext cx="3573463"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27"/>
          <p:cNvPicPr>
            <a:picLocks noChangeAspect="1"/>
          </p:cNvPicPr>
          <p:nvPr userDrawn="1"/>
        </p:nvPicPr>
        <p:blipFill>
          <a:blip r:embed="rId10">
            <a:extLst>
              <a:ext uri="{28A0092B-C50C-407E-A947-70E740481C1C}">
                <a14:useLocalDpi xmlns:a14="http://schemas.microsoft.com/office/drawing/2010/main" val="0"/>
              </a:ext>
            </a:extLst>
          </a:blip>
          <a:srcRect l="62022" t="18062" r="2731" b="17725"/>
          <a:stretch>
            <a:fillRect/>
          </a:stretch>
        </p:blipFill>
        <p:spPr bwMode="auto">
          <a:xfrm>
            <a:off x="63500" y="838200"/>
            <a:ext cx="1087438" cy="77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 name="Picture 37" descr="User icon Royalty Free Vector Image - VectorStock">
            <a:extLst>
              <a:ext uri="{FF2B5EF4-FFF2-40B4-BE49-F238E27FC236}"/>
            </a:extLst>
          </p:cNvPr>
          <p:cNvPicPr>
            <a:picLocks noChangeAspect="1" noChangeArrowheads="1"/>
          </p:cNvPicPr>
          <p:nvPr userDrawn="1"/>
        </p:nvPicPr>
        <p:blipFill>
          <a:blip r:embed="rId9">
            <a:lum bright="70000" contrast="-70000"/>
          </a:blip>
          <a:srcRect l="26030" t="21389" r="26030" b="34222"/>
          <a:stretch>
            <a:fillRect/>
          </a:stretch>
        </p:blipFill>
        <p:spPr bwMode="auto">
          <a:xfrm>
            <a:off x="354013" y="5211763"/>
            <a:ext cx="1352550" cy="135255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extLst>
          </p:cNvPr>
          <p:cNvSpPr>
            <a:spLocks noGrp="1"/>
          </p:cNvSpPr>
          <p:nvPr>
            <p:ph type="ctrTitle"/>
          </p:nvPr>
        </p:nvSpPr>
        <p:spPr>
          <a:xfrm>
            <a:off x="559490" y="1122364"/>
            <a:ext cx="7035300" cy="2578780"/>
          </a:xfrm>
        </p:spPr>
        <p:txBody>
          <a:bodyPr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smtClean="0"/>
              <a:t>Click to edit Master title style</a:t>
            </a:r>
            <a:endParaRPr lang="en-US" dirty="0"/>
          </a:p>
        </p:txBody>
      </p:sp>
      <p:sp>
        <p:nvSpPr>
          <p:cNvPr id="28" name="Text Placeholder 2">
            <a:extLst>
              <a:ext uri="{FF2B5EF4-FFF2-40B4-BE49-F238E27FC236}"/>
            </a:extLst>
          </p:cNvPr>
          <p:cNvSpPr>
            <a:spLocks noGrp="1"/>
          </p:cNvSpPr>
          <p:nvPr>
            <p:ph type="body" sz="quarter" idx="1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smtClean="0"/>
              <a:t>Click to edit Master text styles</a:t>
            </a:r>
          </a:p>
        </p:txBody>
      </p:sp>
      <p:sp>
        <p:nvSpPr>
          <p:cNvPr id="29" name="Text Placeholder 2">
            <a:extLst>
              <a:ext uri="{FF2B5EF4-FFF2-40B4-BE49-F238E27FC236}"/>
            </a:extLst>
          </p:cNvPr>
          <p:cNvSpPr>
            <a:spLocks noGrp="1"/>
          </p:cNvSpPr>
          <p:nvPr>
            <p:ph type="body" sz="quarter" idx="12"/>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smtClean="0"/>
              <a:t>Click to edit Master text styles</a:t>
            </a:r>
          </a:p>
        </p:txBody>
      </p:sp>
      <p:sp>
        <p:nvSpPr>
          <p:cNvPr id="40" name="Text Placeholder 2">
            <a:extLst>
              <a:ext uri="{FF2B5EF4-FFF2-40B4-BE49-F238E27FC236}"/>
            </a:extLst>
          </p:cNvPr>
          <p:cNvSpPr>
            <a:spLocks noGrp="1"/>
          </p:cNvSpPr>
          <p:nvPr>
            <p:ph type="body" sz="quarter" idx="13"/>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smtClean="0"/>
              <a:t>Click to edit Master text styles</a:t>
            </a:r>
          </a:p>
        </p:txBody>
      </p:sp>
      <p:sp>
        <p:nvSpPr>
          <p:cNvPr id="53" name="Text Placeholder 2">
            <a:extLst>
              <a:ext uri="{FF2B5EF4-FFF2-40B4-BE49-F238E27FC236}"/>
            </a:extLst>
          </p:cNvPr>
          <p:cNvSpPr>
            <a:spLocks noGrp="1"/>
          </p:cNvSpPr>
          <p:nvPr>
            <p:ph type="body" sz="quarter" idx="14"/>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chemeClr val="accent2">
                        <a:lumMod val="50000"/>
                      </a:schemeClr>
                    </a:gs>
                    <a:gs pos="100000">
                      <a:schemeClr val="accent2"/>
                    </a:gs>
                  </a:gsLst>
                  <a:lin ang="0" scaled="1"/>
                  <a:tileRect/>
                </a:gradFill>
                <a:effectLst/>
                <a:latin typeface="+mn-lt"/>
                <a:ea typeface="+mn-ea"/>
                <a:cs typeface="+mn-cs"/>
              </a:defRPr>
            </a:lvl1pPr>
          </a:lstStyle>
          <a:p>
            <a:pPr lvl="0"/>
            <a:r>
              <a:rPr lang="en-US" smtClean="0"/>
              <a:t>Click to edit Master text styles</a:t>
            </a:r>
          </a:p>
        </p:txBody>
      </p:sp>
      <p:sp>
        <p:nvSpPr>
          <p:cNvPr id="24" name="Text Placeholder 2">
            <a:extLst>
              <a:ext uri="{FF2B5EF4-FFF2-40B4-BE49-F238E27FC236}"/>
            </a:extLst>
          </p:cNvPr>
          <p:cNvSpPr>
            <a:spLocks noGrp="1"/>
          </p:cNvSpPr>
          <p:nvPr>
            <p:ph type="body" sz="quarter" idx="16"/>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smtClean="0"/>
              <a:t>Click to edit Master text styles</a:t>
            </a:r>
          </a:p>
          <a:p>
            <a:pPr lvl="1"/>
            <a:r>
              <a:rPr lang="en-US" smtClean="0"/>
              <a:t>Second level</a:t>
            </a:r>
          </a:p>
        </p:txBody>
      </p:sp>
      <p:sp>
        <p:nvSpPr>
          <p:cNvPr id="34" name="Picture Placeholder 33">
            <a:extLst>
              <a:ext uri="{FF2B5EF4-FFF2-40B4-BE49-F238E27FC236}"/>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rtlCol="0">
            <a:noAutofit/>
          </a:bodyPr>
          <a:lstStyle>
            <a:lvl1pPr>
              <a:defRPr sz="1800"/>
            </a:lvl1pPr>
          </a:lstStyle>
          <a:p>
            <a:pPr lvl="0"/>
            <a:r>
              <a:rPr lang="en-US" noProof="0" smtClean="0"/>
              <a:t>Click icon to add picture</a:t>
            </a:r>
            <a:endParaRPr lang="en-US" noProof="0"/>
          </a:p>
        </p:txBody>
      </p:sp>
      <p:sp>
        <p:nvSpPr>
          <p:cNvPr id="39" name="Title 1">
            <a:extLst>
              <a:ext uri="{FF2B5EF4-FFF2-40B4-BE49-F238E27FC236}"/>
            </a:extLst>
          </p:cNvPr>
          <p:cNvSpPr>
            <a:spLocks noGrp="1"/>
          </p:cNvSpPr>
          <p:nvPr>
            <p:ph type="ctrTitle"/>
          </p:nvPr>
        </p:nvSpPr>
        <p:spPr>
          <a:xfrm>
            <a:off x="559490" y="1122364"/>
            <a:ext cx="7035300" cy="2578780"/>
          </a:xfrm>
        </p:spPr>
        <p:txBody>
          <a:bodyPr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smtClean="0"/>
              <a:t>Click to edit Master title style</a:t>
            </a:r>
            <a:endParaRPr lang="en-US" dirty="0"/>
          </a:p>
        </p:txBody>
      </p:sp>
      <p:sp>
        <p:nvSpPr>
          <p:cNvPr id="43" name="Text Placeholder 2">
            <a:extLst>
              <a:ext uri="{FF2B5EF4-FFF2-40B4-BE49-F238E27FC236}"/>
            </a:extLst>
          </p:cNvPr>
          <p:cNvSpPr>
            <a:spLocks noGrp="1"/>
          </p:cNvSpPr>
          <p:nvPr>
            <p:ph type="body" sz="quarter" idx="1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smtClean="0"/>
              <a:t>Click to edit Master text styles</a:t>
            </a:r>
          </a:p>
        </p:txBody>
      </p:sp>
      <p:sp>
        <p:nvSpPr>
          <p:cNvPr id="44" name="Text Placeholder 2">
            <a:extLst>
              <a:ext uri="{FF2B5EF4-FFF2-40B4-BE49-F238E27FC236}"/>
            </a:extLst>
          </p:cNvPr>
          <p:cNvSpPr>
            <a:spLocks noGrp="1"/>
          </p:cNvSpPr>
          <p:nvPr>
            <p:ph type="body" sz="quarter" idx="12"/>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smtClean="0"/>
              <a:t>Click to edit Master text styles</a:t>
            </a:r>
          </a:p>
        </p:txBody>
      </p:sp>
    </p:spTree>
    <p:extLst>
      <p:ext uri="{BB962C8B-B14F-4D97-AF65-F5344CB8AC3E}">
        <p14:creationId xmlns:p14="http://schemas.microsoft.com/office/powerpoint/2010/main" val="356643050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Slide - Light Green">
    <p:spTree>
      <p:nvGrpSpPr>
        <p:cNvPr id="1" name=""/>
        <p:cNvGrpSpPr/>
        <p:nvPr/>
      </p:nvGrpSpPr>
      <p:grpSpPr>
        <a:xfrm>
          <a:off x="0" y="0"/>
          <a:ext cx="0" cy="0"/>
          <a:chOff x="0" y="0"/>
          <a:chExt cx="0" cy="0"/>
        </a:xfrm>
      </p:grpSpPr>
      <p:pic>
        <p:nvPicPr>
          <p:cNvPr id="12" name="Picture 11">
            <a:extLst>
              <a:ext uri="{FF2B5EF4-FFF2-40B4-BE49-F238E27FC236}"/>
            </a:extLst>
          </p:cNvPr>
          <p:cNvPicPr>
            <a:picLocks noChangeAspect="1"/>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13" name="TextBox 7"/>
          <p:cNvSpPr txBox="1">
            <a:spLocks noChangeArrowheads="1"/>
          </p:cNvSpPr>
          <p:nvPr/>
        </p:nvSpPr>
        <p:spPr bwMode="auto">
          <a:xfrm>
            <a:off x="1838325" y="5802313"/>
            <a:ext cx="4513263"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Roboto Condensed" charset="0"/>
              </a:defRPr>
            </a:lvl1pPr>
            <a:lvl2pPr marL="742950" indent="-285750">
              <a:defRPr>
                <a:solidFill>
                  <a:schemeClr val="tx1"/>
                </a:solidFill>
                <a:latin typeface="Roboto Condensed" charset="0"/>
              </a:defRPr>
            </a:lvl2pPr>
            <a:lvl3pPr marL="1143000" indent="-228600">
              <a:defRPr>
                <a:solidFill>
                  <a:schemeClr val="tx1"/>
                </a:solidFill>
                <a:latin typeface="Roboto Condensed" charset="0"/>
              </a:defRPr>
            </a:lvl3pPr>
            <a:lvl4pPr marL="1600200" indent="-228600">
              <a:defRPr>
                <a:solidFill>
                  <a:schemeClr val="tx1"/>
                </a:solidFill>
                <a:latin typeface="Roboto Condensed" charset="0"/>
              </a:defRPr>
            </a:lvl4pPr>
            <a:lvl5pPr marL="2057400" indent="-228600">
              <a:defRPr>
                <a:solidFill>
                  <a:schemeClr val="tx1"/>
                </a:solidFill>
                <a:latin typeface="Roboto Condensed" charset="0"/>
              </a:defRPr>
            </a:lvl5pPr>
            <a:lvl6pPr marL="2514600" indent="-228600" fontAlgn="base">
              <a:spcBef>
                <a:spcPct val="0"/>
              </a:spcBef>
              <a:spcAft>
                <a:spcPct val="0"/>
              </a:spcAft>
              <a:defRPr>
                <a:solidFill>
                  <a:schemeClr val="tx1"/>
                </a:solidFill>
                <a:latin typeface="Roboto Condensed" charset="0"/>
              </a:defRPr>
            </a:lvl6pPr>
            <a:lvl7pPr marL="2971800" indent="-228600" fontAlgn="base">
              <a:spcBef>
                <a:spcPct val="0"/>
              </a:spcBef>
              <a:spcAft>
                <a:spcPct val="0"/>
              </a:spcAft>
              <a:defRPr>
                <a:solidFill>
                  <a:schemeClr val="tx1"/>
                </a:solidFill>
                <a:latin typeface="Roboto Condensed" charset="0"/>
              </a:defRPr>
            </a:lvl7pPr>
            <a:lvl8pPr marL="3429000" indent="-228600" fontAlgn="base">
              <a:spcBef>
                <a:spcPct val="0"/>
              </a:spcBef>
              <a:spcAft>
                <a:spcPct val="0"/>
              </a:spcAft>
              <a:defRPr>
                <a:solidFill>
                  <a:schemeClr val="tx1"/>
                </a:solidFill>
                <a:latin typeface="Roboto Condensed" charset="0"/>
              </a:defRPr>
            </a:lvl8pPr>
            <a:lvl9pPr marL="3886200" indent="-228600" fontAlgn="base">
              <a:spcBef>
                <a:spcPct val="0"/>
              </a:spcBef>
              <a:spcAft>
                <a:spcPct val="0"/>
              </a:spcAft>
              <a:defRPr>
                <a:solidFill>
                  <a:schemeClr val="tx1"/>
                </a:solidFill>
                <a:latin typeface="Roboto Condensed" charset="0"/>
              </a:defRPr>
            </a:lvl9pPr>
          </a:lstStyle>
          <a:p>
            <a:r>
              <a:rPr lang="en-US" sz="1600"/>
              <a:t>Darshan Institute of Engineering &amp; Technology, Rajkot</a:t>
            </a:r>
          </a:p>
        </p:txBody>
      </p:sp>
      <p:sp>
        <p:nvSpPr>
          <p:cNvPr id="14" name="Freeform 13">
            <a:extLst>
              <a:ext uri="{FF2B5EF4-FFF2-40B4-BE49-F238E27FC236}"/>
            </a:extLst>
          </p:cNvPr>
          <p:cNvSpPr>
            <a:spLocks/>
          </p:cNvSpPr>
          <p:nvPr/>
        </p:nvSpPr>
        <p:spPr bwMode="auto">
          <a:xfrm>
            <a:off x="2554288" y="0"/>
            <a:ext cx="5256212" cy="1335088"/>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chemeClr val="accent3">
                  <a:lumMod val="50000"/>
                </a:schemeClr>
              </a:gs>
              <a:gs pos="100000">
                <a:schemeClr val="accent3"/>
              </a:gs>
            </a:gsLst>
            <a:lin ang="10800000" scaled="1"/>
          </a:gradFill>
          <a:ln>
            <a:noFill/>
          </a:ln>
        </p:spPr>
        <p:txBody>
          <a:bodyPr/>
          <a:lstStyle/>
          <a:p>
            <a:pPr fontAlgn="auto">
              <a:spcBef>
                <a:spcPts val="0"/>
              </a:spcBef>
              <a:spcAft>
                <a:spcPts val="0"/>
              </a:spcAft>
              <a:defRPr/>
            </a:pPr>
            <a:endParaRPr lang="en-US">
              <a:latin typeface="+mn-lt"/>
              <a:cs typeface="+mn-cs"/>
            </a:endParaRPr>
          </a:p>
        </p:txBody>
      </p:sp>
      <p:sp>
        <p:nvSpPr>
          <p:cNvPr id="15" name="Freeform 17">
            <a:extLst>
              <a:ext uri="{FF2B5EF4-FFF2-40B4-BE49-F238E27FC236}"/>
            </a:extLst>
          </p:cNvPr>
          <p:cNvSpPr>
            <a:spLocks/>
          </p:cNvSpPr>
          <p:nvPr/>
        </p:nvSpPr>
        <p:spPr bwMode="auto">
          <a:xfrm>
            <a:off x="0" y="5905500"/>
            <a:ext cx="1901825" cy="952500"/>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chemeClr val="accent3">
                  <a:lumMod val="50000"/>
                </a:schemeClr>
              </a:gs>
              <a:gs pos="100000">
                <a:schemeClr val="accent3"/>
              </a:gs>
            </a:gsLst>
            <a:lin ang="10800000" scaled="1"/>
          </a:gradFill>
          <a:ln>
            <a:noFill/>
          </a:ln>
        </p:spPr>
        <p:txBody>
          <a:bodyPr/>
          <a:lstStyle/>
          <a:p>
            <a:pPr fontAlgn="auto">
              <a:spcBef>
                <a:spcPts val="0"/>
              </a:spcBef>
              <a:spcAft>
                <a:spcPts val="0"/>
              </a:spcAft>
              <a:defRPr/>
            </a:pPr>
            <a:endParaRPr lang="en-US">
              <a:latin typeface="+mn-lt"/>
              <a:cs typeface="+mn-cs"/>
            </a:endParaRPr>
          </a:p>
        </p:txBody>
      </p:sp>
      <p:pic>
        <p:nvPicPr>
          <p:cNvPr id="16" name="Picture 15">
            <a:extLst>
              <a:ext uri="{FF2B5EF4-FFF2-40B4-BE49-F238E27FC236}"/>
            </a:extLst>
          </p:cNvPr>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17" name="Picture 1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440738" y="2097088"/>
            <a:ext cx="2814637" cy="2119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8" name="Straight Connector 17">
            <a:extLst>
              <a:ext uri="{FF2B5EF4-FFF2-40B4-BE49-F238E27FC236}"/>
            </a:extLst>
          </p:cNvPr>
          <p:cNvCxnSpPr/>
          <p:nvPr/>
        </p:nvCxnSpPr>
        <p:spPr>
          <a:xfrm>
            <a:off x="1927225" y="6124575"/>
            <a:ext cx="43561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9" name="Picture 13"/>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998663" y="6232525"/>
            <a:ext cx="182562" cy="18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14"/>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998663" y="6505575"/>
            <a:ext cx="182562" cy="18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15"/>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8296275" y="307975"/>
            <a:ext cx="3573463"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Picture 16"/>
          <p:cNvPicPr>
            <a:picLocks noChangeAspect="1"/>
          </p:cNvPicPr>
          <p:nvPr/>
        </p:nvPicPr>
        <p:blipFill>
          <a:blip r:embed="rId8">
            <a:extLst>
              <a:ext uri="{28A0092B-C50C-407E-A947-70E740481C1C}">
                <a14:useLocalDpi xmlns:a14="http://schemas.microsoft.com/office/drawing/2010/main" val="0"/>
              </a:ext>
            </a:extLst>
          </a:blip>
          <a:srcRect l="62022" t="18062" r="2731" b="17725"/>
          <a:stretch>
            <a:fillRect/>
          </a:stretch>
        </p:blipFill>
        <p:spPr bwMode="auto">
          <a:xfrm>
            <a:off x="63500" y="838200"/>
            <a:ext cx="1087438" cy="77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Picture 22" descr="User icon Royalty Free Vector Image - VectorStock">
            <a:extLst>
              <a:ext uri="{FF2B5EF4-FFF2-40B4-BE49-F238E27FC236}"/>
            </a:extLst>
          </p:cNvPr>
          <p:cNvPicPr>
            <a:picLocks noChangeAspect="1" noChangeArrowheads="1"/>
          </p:cNvPicPr>
          <p:nvPr/>
        </p:nvPicPr>
        <p:blipFill>
          <a:blip r:embed="rId9">
            <a:lum bright="70000" contrast="-70000"/>
          </a:blip>
          <a:srcRect l="26030" t="21389" r="26030" b="34222"/>
          <a:stretch>
            <a:fillRect/>
          </a:stretch>
        </p:blipFill>
        <p:spPr bwMode="auto">
          <a:xfrm>
            <a:off x="354013" y="5211763"/>
            <a:ext cx="1352550" cy="135255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pic>
        <p:nvPicPr>
          <p:cNvPr id="25" name="Picture 24">
            <a:extLst>
              <a:ext uri="{FF2B5EF4-FFF2-40B4-BE49-F238E27FC236}"/>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26" name="TextBox 19"/>
          <p:cNvSpPr txBox="1">
            <a:spLocks noChangeArrowheads="1"/>
          </p:cNvSpPr>
          <p:nvPr userDrawn="1"/>
        </p:nvSpPr>
        <p:spPr bwMode="auto">
          <a:xfrm>
            <a:off x="1838325" y="5802313"/>
            <a:ext cx="4513263"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Roboto Condensed" charset="0"/>
              </a:defRPr>
            </a:lvl1pPr>
            <a:lvl2pPr marL="742950" indent="-285750">
              <a:defRPr>
                <a:solidFill>
                  <a:schemeClr val="tx1"/>
                </a:solidFill>
                <a:latin typeface="Roboto Condensed" charset="0"/>
              </a:defRPr>
            </a:lvl2pPr>
            <a:lvl3pPr marL="1143000" indent="-228600">
              <a:defRPr>
                <a:solidFill>
                  <a:schemeClr val="tx1"/>
                </a:solidFill>
                <a:latin typeface="Roboto Condensed" charset="0"/>
              </a:defRPr>
            </a:lvl3pPr>
            <a:lvl4pPr marL="1600200" indent="-228600">
              <a:defRPr>
                <a:solidFill>
                  <a:schemeClr val="tx1"/>
                </a:solidFill>
                <a:latin typeface="Roboto Condensed" charset="0"/>
              </a:defRPr>
            </a:lvl4pPr>
            <a:lvl5pPr marL="2057400" indent="-228600">
              <a:defRPr>
                <a:solidFill>
                  <a:schemeClr val="tx1"/>
                </a:solidFill>
                <a:latin typeface="Roboto Condensed" charset="0"/>
              </a:defRPr>
            </a:lvl5pPr>
            <a:lvl6pPr marL="2514600" indent="-228600" fontAlgn="base">
              <a:spcBef>
                <a:spcPct val="0"/>
              </a:spcBef>
              <a:spcAft>
                <a:spcPct val="0"/>
              </a:spcAft>
              <a:defRPr>
                <a:solidFill>
                  <a:schemeClr val="tx1"/>
                </a:solidFill>
                <a:latin typeface="Roboto Condensed" charset="0"/>
              </a:defRPr>
            </a:lvl6pPr>
            <a:lvl7pPr marL="2971800" indent="-228600" fontAlgn="base">
              <a:spcBef>
                <a:spcPct val="0"/>
              </a:spcBef>
              <a:spcAft>
                <a:spcPct val="0"/>
              </a:spcAft>
              <a:defRPr>
                <a:solidFill>
                  <a:schemeClr val="tx1"/>
                </a:solidFill>
                <a:latin typeface="Roboto Condensed" charset="0"/>
              </a:defRPr>
            </a:lvl7pPr>
            <a:lvl8pPr marL="3429000" indent="-228600" fontAlgn="base">
              <a:spcBef>
                <a:spcPct val="0"/>
              </a:spcBef>
              <a:spcAft>
                <a:spcPct val="0"/>
              </a:spcAft>
              <a:defRPr>
                <a:solidFill>
                  <a:schemeClr val="tx1"/>
                </a:solidFill>
                <a:latin typeface="Roboto Condensed" charset="0"/>
              </a:defRPr>
            </a:lvl8pPr>
            <a:lvl9pPr marL="3886200" indent="-228600" fontAlgn="base">
              <a:spcBef>
                <a:spcPct val="0"/>
              </a:spcBef>
              <a:spcAft>
                <a:spcPct val="0"/>
              </a:spcAft>
              <a:defRPr>
                <a:solidFill>
                  <a:schemeClr val="tx1"/>
                </a:solidFill>
                <a:latin typeface="Roboto Condensed" charset="0"/>
              </a:defRPr>
            </a:lvl9pPr>
          </a:lstStyle>
          <a:p>
            <a:r>
              <a:rPr lang="en-US" sz="1600"/>
              <a:t>Darshan Institute of Engineering &amp; Technology, Rajkot</a:t>
            </a:r>
          </a:p>
        </p:txBody>
      </p:sp>
      <p:sp>
        <p:nvSpPr>
          <p:cNvPr id="27" name="Freeform 13">
            <a:extLst>
              <a:ext uri="{FF2B5EF4-FFF2-40B4-BE49-F238E27FC236}"/>
            </a:extLst>
          </p:cNvPr>
          <p:cNvSpPr>
            <a:spLocks/>
          </p:cNvSpPr>
          <p:nvPr userDrawn="1"/>
        </p:nvSpPr>
        <p:spPr bwMode="auto">
          <a:xfrm>
            <a:off x="2554288" y="0"/>
            <a:ext cx="5256212" cy="1335088"/>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chemeClr val="accent3">
                  <a:lumMod val="50000"/>
                </a:schemeClr>
              </a:gs>
              <a:gs pos="100000">
                <a:schemeClr val="accent3"/>
              </a:gs>
            </a:gsLst>
            <a:lin ang="10800000" scaled="1"/>
          </a:gradFill>
          <a:ln>
            <a:noFill/>
          </a:ln>
        </p:spPr>
        <p:txBody>
          <a:bodyPr/>
          <a:lstStyle/>
          <a:p>
            <a:pPr fontAlgn="auto">
              <a:spcBef>
                <a:spcPts val="0"/>
              </a:spcBef>
              <a:spcAft>
                <a:spcPts val="0"/>
              </a:spcAft>
              <a:defRPr/>
            </a:pPr>
            <a:endParaRPr lang="en-US">
              <a:latin typeface="+mn-lt"/>
              <a:cs typeface="+mn-cs"/>
            </a:endParaRPr>
          </a:p>
        </p:txBody>
      </p:sp>
      <p:sp>
        <p:nvSpPr>
          <p:cNvPr id="31" name="Freeform 17">
            <a:extLst>
              <a:ext uri="{FF2B5EF4-FFF2-40B4-BE49-F238E27FC236}"/>
            </a:extLst>
          </p:cNvPr>
          <p:cNvSpPr>
            <a:spLocks/>
          </p:cNvSpPr>
          <p:nvPr userDrawn="1"/>
        </p:nvSpPr>
        <p:spPr bwMode="auto">
          <a:xfrm>
            <a:off x="0" y="5905500"/>
            <a:ext cx="1901825" cy="952500"/>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chemeClr val="accent3">
                  <a:lumMod val="50000"/>
                </a:schemeClr>
              </a:gs>
              <a:gs pos="100000">
                <a:schemeClr val="accent3"/>
              </a:gs>
            </a:gsLst>
            <a:lin ang="10800000" scaled="1"/>
          </a:gradFill>
          <a:ln>
            <a:noFill/>
          </a:ln>
        </p:spPr>
        <p:txBody>
          <a:bodyPr/>
          <a:lstStyle/>
          <a:p>
            <a:pPr fontAlgn="auto">
              <a:spcBef>
                <a:spcPts val="0"/>
              </a:spcBef>
              <a:spcAft>
                <a:spcPts val="0"/>
              </a:spcAft>
              <a:defRPr/>
            </a:pPr>
            <a:endParaRPr lang="en-US">
              <a:latin typeface="+mn-lt"/>
              <a:cs typeface="+mn-cs"/>
            </a:endParaRPr>
          </a:p>
        </p:txBody>
      </p:sp>
      <p:pic>
        <p:nvPicPr>
          <p:cNvPr id="32" name="Picture 31">
            <a:extLst>
              <a:ext uri="{FF2B5EF4-FFF2-40B4-BE49-F238E27FC236}"/>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23"/>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8440738" y="2097088"/>
            <a:ext cx="2814637" cy="2119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Picture 24"/>
          <p:cNvPicPr>
            <a:picLocks noChangeAspect="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998663" y="6232525"/>
            <a:ext cx="182562" cy="18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Picture 25"/>
          <p:cNvPicPr>
            <a:picLocks noChangeAspect="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1998663" y="6505575"/>
            <a:ext cx="182562" cy="18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 name="Picture 26"/>
          <p:cNvPicPr>
            <a:picLocks noChangeAspect="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8296275" y="307975"/>
            <a:ext cx="3573463"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27"/>
          <p:cNvPicPr>
            <a:picLocks noChangeAspect="1"/>
          </p:cNvPicPr>
          <p:nvPr userDrawn="1"/>
        </p:nvPicPr>
        <p:blipFill>
          <a:blip r:embed="rId10">
            <a:extLst>
              <a:ext uri="{28A0092B-C50C-407E-A947-70E740481C1C}">
                <a14:useLocalDpi xmlns:a14="http://schemas.microsoft.com/office/drawing/2010/main" val="0"/>
              </a:ext>
            </a:extLst>
          </a:blip>
          <a:srcRect l="62022" t="18062" r="2731" b="17725"/>
          <a:stretch>
            <a:fillRect/>
          </a:stretch>
        </p:blipFill>
        <p:spPr bwMode="auto">
          <a:xfrm>
            <a:off x="63500" y="838200"/>
            <a:ext cx="1087438" cy="77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 name="Picture 37" descr="User icon Royalty Free Vector Image - VectorStock">
            <a:extLst>
              <a:ext uri="{FF2B5EF4-FFF2-40B4-BE49-F238E27FC236}"/>
            </a:extLst>
          </p:cNvPr>
          <p:cNvPicPr>
            <a:picLocks noChangeAspect="1" noChangeArrowheads="1"/>
          </p:cNvPicPr>
          <p:nvPr userDrawn="1"/>
        </p:nvPicPr>
        <p:blipFill>
          <a:blip r:embed="rId9">
            <a:lum bright="70000" contrast="-70000"/>
          </a:blip>
          <a:srcRect l="26030" t="21389" r="26030" b="34222"/>
          <a:stretch>
            <a:fillRect/>
          </a:stretch>
        </p:blipFill>
        <p:spPr bwMode="auto">
          <a:xfrm>
            <a:off x="354013" y="5211763"/>
            <a:ext cx="1352550" cy="135255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extLst>
          </p:cNvPr>
          <p:cNvSpPr>
            <a:spLocks noGrp="1"/>
          </p:cNvSpPr>
          <p:nvPr>
            <p:ph type="ctrTitle"/>
          </p:nvPr>
        </p:nvSpPr>
        <p:spPr>
          <a:xfrm>
            <a:off x="559490" y="1122364"/>
            <a:ext cx="7035300" cy="2578780"/>
          </a:xfrm>
        </p:spPr>
        <p:txBody>
          <a:bodyPr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smtClean="0"/>
              <a:t>Click to edit Master title style</a:t>
            </a:r>
            <a:endParaRPr lang="en-US" dirty="0"/>
          </a:p>
        </p:txBody>
      </p:sp>
      <p:sp>
        <p:nvSpPr>
          <p:cNvPr id="28" name="Text Placeholder 2">
            <a:extLst>
              <a:ext uri="{FF2B5EF4-FFF2-40B4-BE49-F238E27FC236}"/>
            </a:extLst>
          </p:cNvPr>
          <p:cNvSpPr>
            <a:spLocks noGrp="1"/>
          </p:cNvSpPr>
          <p:nvPr>
            <p:ph type="body" sz="quarter" idx="1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smtClean="0"/>
              <a:t>Click to edit Master text styles</a:t>
            </a:r>
          </a:p>
        </p:txBody>
      </p:sp>
      <p:sp>
        <p:nvSpPr>
          <p:cNvPr id="29" name="Text Placeholder 2">
            <a:extLst>
              <a:ext uri="{FF2B5EF4-FFF2-40B4-BE49-F238E27FC236}"/>
            </a:extLst>
          </p:cNvPr>
          <p:cNvSpPr>
            <a:spLocks noGrp="1"/>
          </p:cNvSpPr>
          <p:nvPr>
            <p:ph type="body" sz="quarter" idx="12"/>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smtClean="0"/>
              <a:t>Click to edit Master text styles</a:t>
            </a:r>
          </a:p>
        </p:txBody>
      </p:sp>
      <p:sp>
        <p:nvSpPr>
          <p:cNvPr id="40" name="Text Placeholder 2">
            <a:extLst>
              <a:ext uri="{FF2B5EF4-FFF2-40B4-BE49-F238E27FC236}"/>
            </a:extLst>
          </p:cNvPr>
          <p:cNvSpPr>
            <a:spLocks noGrp="1"/>
          </p:cNvSpPr>
          <p:nvPr>
            <p:ph type="body" sz="quarter" idx="13"/>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smtClean="0"/>
              <a:t>Click to edit Master text styles</a:t>
            </a:r>
          </a:p>
        </p:txBody>
      </p:sp>
      <p:sp>
        <p:nvSpPr>
          <p:cNvPr id="53" name="Text Placeholder 2">
            <a:extLst>
              <a:ext uri="{FF2B5EF4-FFF2-40B4-BE49-F238E27FC236}"/>
            </a:extLst>
          </p:cNvPr>
          <p:cNvSpPr>
            <a:spLocks noGrp="1"/>
          </p:cNvSpPr>
          <p:nvPr>
            <p:ph type="body" sz="quarter" idx="14"/>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chemeClr val="accent3">
                        <a:lumMod val="50000"/>
                      </a:schemeClr>
                    </a:gs>
                    <a:gs pos="100000">
                      <a:schemeClr val="accent3"/>
                    </a:gs>
                  </a:gsLst>
                  <a:lin ang="0" scaled="1"/>
                  <a:tileRect/>
                </a:gradFill>
                <a:effectLst/>
                <a:latin typeface="+mn-lt"/>
                <a:ea typeface="+mn-ea"/>
                <a:cs typeface="+mn-cs"/>
              </a:defRPr>
            </a:lvl1pPr>
          </a:lstStyle>
          <a:p>
            <a:pPr lvl="0"/>
            <a:r>
              <a:rPr lang="en-US" smtClean="0"/>
              <a:t>Click to edit Master text styles</a:t>
            </a:r>
          </a:p>
        </p:txBody>
      </p:sp>
      <p:sp>
        <p:nvSpPr>
          <p:cNvPr id="24" name="Text Placeholder 2">
            <a:extLst>
              <a:ext uri="{FF2B5EF4-FFF2-40B4-BE49-F238E27FC236}"/>
            </a:extLst>
          </p:cNvPr>
          <p:cNvSpPr>
            <a:spLocks noGrp="1"/>
          </p:cNvSpPr>
          <p:nvPr>
            <p:ph type="body" sz="quarter" idx="16"/>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smtClean="0"/>
              <a:t>Click to edit Master text styles</a:t>
            </a:r>
          </a:p>
          <a:p>
            <a:pPr lvl="1"/>
            <a:r>
              <a:rPr lang="en-US" smtClean="0"/>
              <a:t>Second level</a:t>
            </a:r>
          </a:p>
        </p:txBody>
      </p:sp>
      <p:sp>
        <p:nvSpPr>
          <p:cNvPr id="30" name="Picture Placeholder 29">
            <a:extLst>
              <a:ext uri="{FF2B5EF4-FFF2-40B4-BE49-F238E27FC236}"/>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rtlCol="0">
            <a:noAutofit/>
          </a:bodyPr>
          <a:lstStyle>
            <a:lvl1pPr>
              <a:defRPr sz="1800"/>
            </a:lvl1pPr>
          </a:lstStyle>
          <a:p>
            <a:pPr lvl="0"/>
            <a:r>
              <a:rPr lang="en-US" noProof="0" smtClean="0"/>
              <a:t>Click icon to add picture</a:t>
            </a:r>
            <a:endParaRPr lang="en-US" noProof="0"/>
          </a:p>
        </p:txBody>
      </p:sp>
      <p:sp>
        <p:nvSpPr>
          <p:cNvPr id="39" name="Title 1">
            <a:extLst>
              <a:ext uri="{FF2B5EF4-FFF2-40B4-BE49-F238E27FC236}"/>
            </a:extLst>
          </p:cNvPr>
          <p:cNvSpPr>
            <a:spLocks noGrp="1"/>
          </p:cNvSpPr>
          <p:nvPr>
            <p:ph type="ctrTitle"/>
          </p:nvPr>
        </p:nvSpPr>
        <p:spPr>
          <a:xfrm>
            <a:off x="559490" y="1122364"/>
            <a:ext cx="7035300" cy="2578780"/>
          </a:xfrm>
        </p:spPr>
        <p:txBody>
          <a:bodyPr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smtClean="0"/>
              <a:t>Click to edit Master title style</a:t>
            </a:r>
            <a:endParaRPr lang="en-US" dirty="0"/>
          </a:p>
        </p:txBody>
      </p:sp>
      <p:sp>
        <p:nvSpPr>
          <p:cNvPr id="43" name="Text Placeholder 2">
            <a:extLst>
              <a:ext uri="{FF2B5EF4-FFF2-40B4-BE49-F238E27FC236}"/>
            </a:extLst>
          </p:cNvPr>
          <p:cNvSpPr>
            <a:spLocks noGrp="1"/>
          </p:cNvSpPr>
          <p:nvPr>
            <p:ph type="body" sz="quarter" idx="1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smtClean="0"/>
              <a:t>Click to edit Master text styles</a:t>
            </a:r>
          </a:p>
        </p:txBody>
      </p:sp>
      <p:sp>
        <p:nvSpPr>
          <p:cNvPr id="44" name="Text Placeholder 2">
            <a:extLst>
              <a:ext uri="{FF2B5EF4-FFF2-40B4-BE49-F238E27FC236}"/>
            </a:extLst>
          </p:cNvPr>
          <p:cNvSpPr>
            <a:spLocks noGrp="1"/>
          </p:cNvSpPr>
          <p:nvPr>
            <p:ph type="body" sz="quarter" idx="12"/>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smtClean="0"/>
              <a:t>Click to edit Master text styles</a:t>
            </a:r>
          </a:p>
        </p:txBody>
      </p:sp>
    </p:spTree>
    <p:extLst>
      <p:ext uri="{BB962C8B-B14F-4D97-AF65-F5344CB8AC3E}">
        <p14:creationId xmlns:p14="http://schemas.microsoft.com/office/powerpoint/2010/main" val="323015720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Slide - Amber">
    <p:spTree>
      <p:nvGrpSpPr>
        <p:cNvPr id="1" name=""/>
        <p:cNvGrpSpPr/>
        <p:nvPr/>
      </p:nvGrpSpPr>
      <p:grpSpPr>
        <a:xfrm>
          <a:off x="0" y="0"/>
          <a:ext cx="0" cy="0"/>
          <a:chOff x="0" y="0"/>
          <a:chExt cx="0" cy="0"/>
        </a:xfrm>
      </p:grpSpPr>
      <p:pic>
        <p:nvPicPr>
          <p:cNvPr id="12" name="Picture 11">
            <a:extLst>
              <a:ext uri="{FF2B5EF4-FFF2-40B4-BE49-F238E27FC236}"/>
            </a:extLst>
          </p:cNvPr>
          <p:cNvPicPr>
            <a:picLocks noChangeAspect="1"/>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13" name="TextBox 7"/>
          <p:cNvSpPr txBox="1">
            <a:spLocks noChangeArrowheads="1"/>
          </p:cNvSpPr>
          <p:nvPr/>
        </p:nvSpPr>
        <p:spPr bwMode="auto">
          <a:xfrm>
            <a:off x="1838325" y="5802313"/>
            <a:ext cx="4513263"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Roboto Condensed" charset="0"/>
              </a:defRPr>
            </a:lvl1pPr>
            <a:lvl2pPr marL="742950" indent="-285750">
              <a:defRPr>
                <a:solidFill>
                  <a:schemeClr val="tx1"/>
                </a:solidFill>
                <a:latin typeface="Roboto Condensed" charset="0"/>
              </a:defRPr>
            </a:lvl2pPr>
            <a:lvl3pPr marL="1143000" indent="-228600">
              <a:defRPr>
                <a:solidFill>
                  <a:schemeClr val="tx1"/>
                </a:solidFill>
                <a:latin typeface="Roboto Condensed" charset="0"/>
              </a:defRPr>
            </a:lvl3pPr>
            <a:lvl4pPr marL="1600200" indent="-228600">
              <a:defRPr>
                <a:solidFill>
                  <a:schemeClr val="tx1"/>
                </a:solidFill>
                <a:latin typeface="Roboto Condensed" charset="0"/>
              </a:defRPr>
            </a:lvl4pPr>
            <a:lvl5pPr marL="2057400" indent="-228600">
              <a:defRPr>
                <a:solidFill>
                  <a:schemeClr val="tx1"/>
                </a:solidFill>
                <a:latin typeface="Roboto Condensed" charset="0"/>
              </a:defRPr>
            </a:lvl5pPr>
            <a:lvl6pPr marL="2514600" indent="-228600" fontAlgn="base">
              <a:spcBef>
                <a:spcPct val="0"/>
              </a:spcBef>
              <a:spcAft>
                <a:spcPct val="0"/>
              </a:spcAft>
              <a:defRPr>
                <a:solidFill>
                  <a:schemeClr val="tx1"/>
                </a:solidFill>
                <a:latin typeface="Roboto Condensed" charset="0"/>
              </a:defRPr>
            </a:lvl6pPr>
            <a:lvl7pPr marL="2971800" indent="-228600" fontAlgn="base">
              <a:spcBef>
                <a:spcPct val="0"/>
              </a:spcBef>
              <a:spcAft>
                <a:spcPct val="0"/>
              </a:spcAft>
              <a:defRPr>
                <a:solidFill>
                  <a:schemeClr val="tx1"/>
                </a:solidFill>
                <a:latin typeface="Roboto Condensed" charset="0"/>
              </a:defRPr>
            </a:lvl7pPr>
            <a:lvl8pPr marL="3429000" indent="-228600" fontAlgn="base">
              <a:spcBef>
                <a:spcPct val="0"/>
              </a:spcBef>
              <a:spcAft>
                <a:spcPct val="0"/>
              </a:spcAft>
              <a:defRPr>
                <a:solidFill>
                  <a:schemeClr val="tx1"/>
                </a:solidFill>
                <a:latin typeface="Roboto Condensed" charset="0"/>
              </a:defRPr>
            </a:lvl8pPr>
            <a:lvl9pPr marL="3886200" indent="-228600" fontAlgn="base">
              <a:spcBef>
                <a:spcPct val="0"/>
              </a:spcBef>
              <a:spcAft>
                <a:spcPct val="0"/>
              </a:spcAft>
              <a:defRPr>
                <a:solidFill>
                  <a:schemeClr val="tx1"/>
                </a:solidFill>
                <a:latin typeface="Roboto Condensed" charset="0"/>
              </a:defRPr>
            </a:lvl9pPr>
          </a:lstStyle>
          <a:p>
            <a:r>
              <a:rPr lang="en-US" sz="1600"/>
              <a:t>Darshan Institute of Engineering &amp; Technology, Rajkot</a:t>
            </a:r>
          </a:p>
        </p:txBody>
      </p:sp>
      <p:sp>
        <p:nvSpPr>
          <p:cNvPr id="14" name="Freeform 13">
            <a:extLst>
              <a:ext uri="{FF2B5EF4-FFF2-40B4-BE49-F238E27FC236}"/>
            </a:extLst>
          </p:cNvPr>
          <p:cNvSpPr>
            <a:spLocks/>
          </p:cNvSpPr>
          <p:nvPr/>
        </p:nvSpPr>
        <p:spPr bwMode="auto">
          <a:xfrm>
            <a:off x="2554288" y="0"/>
            <a:ext cx="5256212" cy="1335088"/>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chemeClr val="accent5">
                  <a:lumMod val="50000"/>
                </a:schemeClr>
              </a:gs>
              <a:gs pos="100000">
                <a:schemeClr val="accent5"/>
              </a:gs>
            </a:gsLst>
            <a:lin ang="10800000" scaled="1"/>
          </a:gradFill>
          <a:ln>
            <a:noFill/>
          </a:ln>
        </p:spPr>
        <p:txBody>
          <a:bodyPr/>
          <a:lstStyle/>
          <a:p>
            <a:pPr fontAlgn="auto">
              <a:spcBef>
                <a:spcPts val="0"/>
              </a:spcBef>
              <a:spcAft>
                <a:spcPts val="0"/>
              </a:spcAft>
              <a:defRPr/>
            </a:pPr>
            <a:endParaRPr lang="en-US">
              <a:latin typeface="+mn-lt"/>
              <a:cs typeface="+mn-cs"/>
            </a:endParaRPr>
          </a:p>
        </p:txBody>
      </p:sp>
      <p:sp>
        <p:nvSpPr>
          <p:cNvPr id="15" name="Freeform 17">
            <a:extLst>
              <a:ext uri="{FF2B5EF4-FFF2-40B4-BE49-F238E27FC236}"/>
            </a:extLst>
          </p:cNvPr>
          <p:cNvSpPr>
            <a:spLocks/>
          </p:cNvSpPr>
          <p:nvPr/>
        </p:nvSpPr>
        <p:spPr bwMode="auto">
          <a:xfrm>
            <a:off x="0" y="5905500"/>
            <a:ext cx="1901825" cy="952500"/>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chemeClr val="accent5">
                  <a:lumMod val="50000"/>
                </a:schemeClr>
              </a:gs>
              <a:gs pos="100000">
                <a:schemeClr val="accent5"/>
              </a:gs>
            </a:gsLst>
            <a:lin ang="10800000" scaled="1"/>
          </a:gradFill>
          <a:ln>
            <a:noFill/>
          </a:ln>
        </p:spPr>
        <p:txBody>
          <a:bodyPr/>
          <a:lstStyle/>
          <a:p>
            <a:pPr fontAlgn="auto">
              <a:spcBef>
                <a:spcPts val="0"/>
              </a:spcBef>
              <a:spcAft>
                <a:spcPts val="0"/>
              </a:spcAft>
              <a:defRPr/>
            </a:pPr>
            <a:endParaRPr lang="en-US">
              <a:latin typeface="+mn-lt"/>
              <a:cs typeface="+mn-cs"/>
            </a:endParaRPr>
          </a:p>
        </p:txBody>
      </p:sp>
      <p:pic>
        <p:nvPicPr>
          <p:cNvPr id="16" name="Picture 15">
            <a:extLst>
              <a:ext uri="{FF2B5EF4-FFF2-40B4-BE49-F238E27FC236}"/>
            </a:extLst>
          </p:cNvPr>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17" name="Picture 1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440738" y="2097088"/>
            <a:ext cx="2814637" cy="2119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8" name="Straight Connector 17">
            <a:extLst>
              <a:ext uri="{FF2B5EF4-FFF2-40B4-BE49-F238E27FC236}"/>
            </a:extLst>
          </p:cNvPr>
          <p:cNvCxnSpPr/>
          <p:nvPr/>
        </p:nvCxnSpPr>
        <p:spPr>
          <a:xfrm>
            <a:off x="1927225" y="6124575"/>
            <a:ext cx="43561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9" name="Picture 13"/>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998663" y="6232525"/>
            <a:ext cx="182562" cy="18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14"/>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998663" y="6505575"/>
            <a:ext cx="182562" cy="18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15"/>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8296275" y="307975"/>
            <a:ext cx="3573463"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Picture 16"/>
          <p:cNvPicPr>
            <a:picLocks noChangeAspect="1"/>
          </p:cNvPicPr>
          <p:nvPr/>
        </p:nvPicPr>
        <p:blipFill>
          <a:blip r:embed="rId8">
            <a:extLst>
              <a:ext uri="{28A0092B-C50C-407E-A947-70E740481C1C}">
                <a14:useLocalDpi xmlns:a14="http://schemas.microsoft.com/office/drawing/2010/main" val="0"/>
              </a:ext>
            </a:extLst>
          </a:blip>
          <a:srcRect l="62022" t="18062" r="2731" b="17725"/>
          <a:stretch>
            <a:fillRect/>
          </a:stretch>
        </p:blipFill>
        <p:spPr bwMode="auto">
          <a:xfrm>
            <a:off x="63500" y="838200"/>
            <a:ext cx="1087438" cy="77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Picture 22" descr="User icon Royalty Free Vector Image - VectorStock">
            <a:extLst>
              <a:ext uri="{FF2B5EF4-FFF2-40B4-BE49-F238E27FC236}"/>
            </a:extLst>
          </p:cNvPr>
          <p:cNvPicPr>
            <a:picLocks noChangeAspect="1" noChangeArrowheads="1"/>
          </p:cNvPicPr>
          <p:nvPr/>
        </p:nvPicPr>
        <p:blipFill>
          <a:blip r:embed="rId9">
            <a:lum bright="70000" contrast="-70000"/>
          </a:blip>
          <a:srcRect l="26030" t="21389" r="26030" b="34222"/>
          <a:stretch>
            <a:fillRect/>
          </a:stretch>
        </p:blipFill>
        <p:spPr bwMode="auto">
          <a:xfrm>
            <a:off x="354013" y="5211763"/>
            <a:ext cx="1352550" cy="135255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pic>
        <p:nvPicPr>
          <p:cNvPr id="25" name="Picture 24">
            <a:extLst>
              <a:ext uri="{FF2B5EF4-FFF2-40B4-BE49-F238E27FC236}"/>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26" name="TextBox 19"/>
          <p:cNvSpPr txBox="1">
            <a:spLocks noChangeArrowheads="1"/>
          </p:cNvSpPr>
          <p:nvPr userDrawn="1"/>
        </p:nvSpPr>
        <p:spPr bwMode="auto">
          <a:xfrm>
            <a:off x="1838325" y="5802313"/>
            <a:ext cx="4513263"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Roboto Condensed" charset="0"/>
              </a:defRPr>
            </a:lvl1pPr>
            <a:lvl2pPr marL="742950" indent="-285750">
              <a:defRPr>
                <a:solidFill>
                  <a:schemeClr val="tx1"/>
                </a:solidFill>
                <a:latin typeface="Roboto Condensed" charset="0"/>
              </a:defRPr>
            </a:lvl2pPr>
            <a:lvl3pPr marL="1143000" indent="-228600">
              <a:defRPr>
                <a:solidFill>
                  <a:schemeClr val="tx1"/>
                </a:solidFill>
                <a:latin typeface="Roboto Condensed" charset="0"/>
              </a:defRPr>
            </a:lvl3pPr>
            <a:lvl4pPr marL="1600200" indent="-228600">
              <a:defRPr>
                <a:solidFill>
                  <a:schemeClr val="tx1"/>
                </a:solidFill>
                <a:latin typeface="Roboto Condensed" charset="0"/>
              </a:defRPr>
            </a:lvl4pPr>
            <a:lvl5pPr marL="2057400" indent="-228600">
              <a:defRPr>
                <a:solidFill>
                  <a:schemeClr val="tx1"/>
                </a:solidFill>
                <a:latin typeface="Roboto Condensed" charset="0"/>
              </a:defRPr>
            </a:lvl5pPr>
            <a:lvl6pPr marL="2514600" indent="-228600" fontAlgn="base">
              <a:spcBef>
                <a:spcPct val="0"/>
              </a:spcBef>
              <a:spcAft>
                <a:spcPct val="0"/>
              </a:spcAft>
              <a:defRPr>
                <a:solidFill>
                  <a:schemeClr val="tx1"/>
                </a:solidFill>
                <a:latin typeface="Roboto Condensed" charset="0"/>
              </a:defRPr>
            </a:lvl6pPr>
            <a:lvl7pPr marL="2971800" indent="-228600" fontAlgn="base">
              <a:spcBef>
                <a:spcPct val="0"/>
              </a:spcBef>
              <a:spcAft>
                <a:spcPct val="0"/>
              </a:spcAft>
              <a:defRPr>
                <a:solidFill>
                  <a:schemeClr val="tx1"/>
                </a:solidFill>
                <a:latin typeface="Roboto Condensed" charset="0"/>
              </a:defRPr>
            </a:lvl7pPr>
            <a:lvl8pPr marL="3429000" indent="-228600" fontAlgn="base">
              <a:spcBef>
                <a:spcPct val="0"/>
              </a:spcBef>
              <a:spcAft>
                <a:spcPct val="0"/>
              </a:spcAft>
              <a:defRPr>
                <a:solidFill>
                  <a:schemeClr val="tx1"/>
                </a:solidFill>
                <a:latin typeface="Roboto Condensed" charset="0"/>
              </a:defRPr>
            </a:lvl8pPr>
            <a:lvl9pPr marL="3886200" indent="-228600" fontAlgn="base">
              <a:spcBef>
                <a:spcPct val="0"/>
              </a:spcBef>
              <a:spcAft>
                <a:spcPct val="0"/>
              </a:spcAft>
              <a:defRPr>
                <a:solidFill>
                  <a:schemeClr val="tx1"/>
                </a:solidFill>
                <a:latin typeface="Roboto Condensed" charset="0"/>
              </a:defRPr>
            </a:lvl9pPr>
          </a:lstStyle>
          <a:p>
            <a:r>
              <a:rPr lang="en-US" sz="1600"/>
              <a:t>Darshan Institute of Engineering &amp; Technology, Rajkot</a:t>
            </a:r>
          </a:p>
        </p:txBody>
      </p:sp>
      <p:sp>
        <p:nvSpPr>
          <p:cNvPr id="27" name="Freeform 13">
            <a:extLst>
              <a:ext uri="{FF2B5EF4-FFF2-40B4-BE49-F238E27FC236}"/>
            </a:extLst>
          </p:cNvPr>
          <p:cNvSpPr>
            <a:spLocks/>
          </p:cNvSpPr>
          <p:nvPr userDrawn="1"/>
        </p:nvSpPr>
        <p:spPr bwMode="auto">
          <a:xfrm>
            <a:off x="2554288" y="0"/>
            <a:ext cx="5256212" cy="1335088"/>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chemeClr val="accent5">
                  <a:lumMod val="50000"/>
                </a:schemeClr>
              </a:gs>
              <a:gs pos="100000">
                <a:schemeClr val="accent5"/>
              </a:gs>
            </a:gsLst>
            <a:lin ang="10800000" scaled="1"/>
          </a:gradFill>
          <a:ln>
            <a:noFill/>
          </a:ln>
        </p:spPr>
        <p:txBody>
          <a:bodyPr/>
          <a:lstStyle/>
          <a:p>
            <a:pPr fontAlgn="auto">
              <a:spcBef>
                <a:spcPts val="0"/>
              </a:spcBef>
              <a:spcAft>
                <a:spcPts val="0"/>
              </a:spcAft>
              <a:defRPr/>
            </a:pPr>
            <a:endParaRPr lang="en-US">
              <a:latin typeface="+mn-lt"/>
              <a:cs typeface="+mn-cs"/>
            </a:endParaRPr>
          </a:p>
        </p:txBody>
      </p:sp>
      <p:sp>
        <p:nvSpPr>
          <p:cNvPr id="31" name="Freeform 17">
            <a:extLst>
              <a:ext uri="{FF2B5EF4-FFF2-40B4-BE49-F238E27FC236}"/>
            </a:extLst>
          </p:cNvPr>
          <p:cNvSpPr>
            <a:spLocks/>
          </p:cNvSpPr>
          <p:nvPr userDrawn="1"/>
        </p:nvSpPr>
        <p:spPr bwMode="auto">
          <a:xfrm>
            <a:off x="0" y="5905500"/>
            <a:ext cx="1901825" cy="952500"/>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chemeClr val="accent5">
                  <a:lumMod val="50000"/>
                </a:schemeClr>
              </a:gs>
              <a:gs pos="100000">
                <a:schemeClr val="accent5"/>
              </a:gs>
            </a:gsLst>
            <a:lin ang="10800000" scaled="1"/>
          </a:gradFill>
          <a:ln>
            <a:noFill/>
          </a:ln>
        </p:spPr>
        <p:txBody>
          <a:bodyPr/>
          <a:lstStyle/>
          <a:p>
            <a:pPr fontAlgn="auto">
              <a:spcBef>
                <a:spcPts val="0"/>
              </a:spcBef>
              <a:spcAft>
                <a:spcPts val="0"/>
              </a:spcAft>
              <a:defRPr/>
            </a:pPr>
            <a:endParaRPr lang="en-US">
              <a:latin typeface="+mn-lt"/>
              <a:cs typeface="+mn-cs"/>
            </a:endParaRPr>
          </a:p>
        </p:txBody>
      </p:sp>
      <p:pic>
        <p:nvPicPr>
          <p:cNvPr id="32" name="Picture 31">
            <a:extLst>
              <a:ext uri="{FF2B5EF4-FFF2-40B4-BE49-F238E27FC236}"/>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23"/>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8440738" y="2097088"/>
            <a:ext cx="2814637" cy="2119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Picture 24"/>
          <p:cNvPicPr>
            <a:picLocks noChangeAspect="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998663" y="6232525"/>
            <a:ext cx="182562" cy="18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Picture 25"/>
          <p:cNvPicPr>
            <a:picLocks noChangeAspect="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1998663" y="6505575"/>
            <a:ext cx="182562" cy="18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 name="Picture 26"/>
          <p:cNvPicPr>
            <a:picLocks noChangeAspect="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8296275" y="307975"/>
            <a:ext cx="3573463"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27"/>
          <p:cNvPicPr>
            <a:picLocks noChangeAspect="1"/>
          </p:cNvPicPr>
          <p:nvPr userDrawn="1"/>
        </p:nvPicPr>
        <p:blipFill>
          <a:blip r:embed="rId10">
            <a:extLst>
              <a:ext uri="{28A0092B-C50C-407E-A947-70E740481C1C}">
                <a14:useLocalDpi xmlns:a14="http://schemas.microsoft.com/office/drawing/2010/main" val="0"/>
              </a:ext>
            </a:extLst>
          </a:blip>
          <a:srcRect l="62022" t="18062" r="2731" b="17725"/>
          <a:stretch>
            <a:fillRect/>
          </a:stretch>
        </p:blipFill>
        <p:spPr bwMode="auto">
          <a:xfrm>
            <a:off x="63500" y="838200"/>
            <a:ext cx="1087438" cy="77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 name="Picture 37" descr="User icon Royalty Free Vector Image - VectorStock">
            <a:extLst>
              <a:ext uri="{FF2B5EF4-FFF2-40B4-BE49-F238E27FC236}"/>
            </a:extLst>
          </p:cNvPr>
          <p:cNvPicPr>
            <a:picLocks noChangeAspect="1" noChangeArrowheads="1"/>
          </p:cNvPicPr>
          <p:nvPr userDrawn="1"/>
        </p:nvPicPr>
        <p:blipFill>
          <a:blip r:embed="rId9">
            <a:lum bright="70000" contrast="-70000"/>
          </a:blip>
          <a:srcRect l="26030" t="21389" r="26030" b="34222"/>
          <a:stretch>
            <a:fillRect/>
          </a:stretch>
        </p:blipFill>
        <p:spPr bwMode="auto">
          <a:xfrm>
            <a:off x="354013" y="5211763"/>
            <a:ext cx="1352550" cy="135255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extLst>
          </p:cNvPr>
          <p:cNvSpPr>
            <a:spLocks noGrp="1"/>
          </p:cNvSpPr>
          <p:nvPr>
            <p:ph type="ctrTitle"/>
          </p:nvPr>
        </p:nvSpPr>
        <p:spPr>
          <a:xfrm>
            <a:off x="559490" y="1122364"/>
            <a:ext cx="7035300" cy="2578780"/>
          </a:xfrm>
        </p:spPr>
        <p:txBody>
          <a:bodyPr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smtClean="0"/>
              <a:t>Click to edit Master title style</a:t>
            </a:r>
            <a:endParaRPr lang="en-US" dirty="0"/>
          </a:p>
        </p:txBody>
      </p:sp>
      <p:sp>
        <p:nvSpPr>
          <p:cNvPr id="28" name="Text Placeholder 2">
            <a:extLst>
              <a:ext uri="{FF2B5EF4-FFF2-40B4-BE49-F238E27FC236}"/>
            </a:extLst>
          </p:cNvPr>
          <p:cNvSpPr>
            <a:spLocks noGrp="1"/>
          </p:cNvSpPr>
          <p:nvPr>
            <p:ph type="body" sz="quarter" idx="1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smtClean="0"/>
              <a:t>Click to edit Master text styles</a:t>
            </a:r>
          </a:p>
        </p:txBody>
      </p:sp>
      <p:sp>
        <p:nvSpPr>
          <p:cNvPr id="29" name="Text Placeholder 2">
            <a:extLst>
              <a:ext uri="{FF2B5EF4-FFF2-40B4-BE49-F238E27FC236}"/>
            </a:extLst>
          </p:cNvPr>
          <p:cNvSpPr>
            <a:spLocks noGrp="1"/>
          </p:cNvSpPr>
          <p:nvPr>
            <p:ph type="body" sz="quarter" idx="12"/>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smtClean="0"/>
              <a:t>Click to edit Master text styles</a:t>
            </a:r>
          </a:p>
        </p:txBody>
      </p:sp>
      <p:sp>
        <p:nvSpPr>
          <p:cNvPr id="40" name="Text Placeholder 2">
            <a:extLst>
              <a:ext uri="{FF2B5EF4-FFF2-40B4-BE49-F238E27FC236}"/>
            </a:extLst>
          </p:cNvPr>
          <p:cNvSpPr>
            <a:spLocks noGrp="1"/>
          </p:cNvSpPr>
          <p:nvPr>
            <p:ph type="body" sz="quarter" idx="13"/>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smtClean="0"/>
              <a:t>Click to edit Master text styles</a:t>
            </a:r>
          </a:p>
        </p:txBody>
      </p:sp>
      <p:sp>
        <p:nvSpPr>
          <p:cNvPr id="53" name="Text Placeholder 2">
            <a:extLst>
              <a:ext uri="{FF2B5EF4-FFF2-40B4-BE49-F238E27FC236}"/>
            </a:extLst>
          </p:cNvPr>
          <p:cNvSpPr>
            <a:spLocks noGrp="1"/>
          </p:cNvSpPr>
          <p:nvPr>
            <p:ph type="body" sz="quarter" idx="14"/>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chemeClr val="accent5">
                        <a:lumMod val="75000"/>
                      </a:schemeClr>
                    </a:gs>
                    <a:gs pos="100000">
                      <a:schemeClr val="accent5"/>
                    </a:gs>
                  </a:gsLst>
                  <a:lin ang="0" scaled="1"/>
                  <a:tileRect/>
                </a:gradFill>
                <a:effectLst/>
                <a:latin typeface="+mn-lt"/>
                <a:ea typeface="+mn-ea"/>
                <a:cs typeface="+mn-cs"/>
              </a:defRPr>
            </a:lvl1pPr>
          </a:lstStyle>
          <a:p>
            <a:pPr lvl="0"/>
            <a:r>
              <a:rPr lang="en-US" smtClean="0"/>
              <a:t>Click to edit Master text styles</a:t>
            </a:r>
          </a:p>
        </p:txBody>
      </p:sp>
      <p:sp>
        <p:nvSpPr>
          <p:cNvPr id="24" name="Text Placeholder 2">
            <a:extLst>
              <a:ext uri="{FF2B5EF4-FFF2-40B4-BE49-F238E27FC236}"/>
            </a:extLst>
          </p:cNvPr>
          <p:cNvSpPr>
            <a:spLocks noGrp="1"/>
          </p:cNvSpPr>
          <p:nvPr>
            <p:ph type="body" sz="quarter" idx="16"/>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smtClean="0"/>
              <a:t>Click to edit Master text styles</a:t>
            </a:r>
          </a:p>
          <a:p>
            <a:pPr lvl="1"/>
            <a:r>
              <a:rPr lang="en-US" smtClean="0"/>
              <a:t>Second level</a:t>
            </a:r>
          </a:p>
        </p:txBody>
      </p:sp>
      <p:sp>
        <p:nvSpPr>
          <p:cNvPr id="30" name="Picture Placeholder 29">
            <a:extLst>
              <a:ext uri="{FF2B5EF4-FFF2-40B4-BE49-F238E27FC236}"/>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rtlCol="0">
            <a:noAutofit/>
          </a:bodyPr>
          <a:lstStyle>
            <a:lvl1pPr>
              <a:defRPr sz="1800"/>
            </a:lvl1pPr>
          </a:lstStyle>
          <a:p>
            <a:pPr lvl="0"/>
            <a:r>
              <a:rPr lang="en-US" noProof="0" smtClean="0"/>
              <a:t>Click icon to add picture</a:t>
            </a:r>
            <a:endParaRPr lang="en-US" noProof="0"/>
          </a:p>
        </p:txBody>
      </p:sp>
      <p:sp>
        <p:nvSpPr>
          <p:cNvPr id="39" name="Title 1">
            <a:extLst>
              <a:ext uri="{FF2B5EF4-FFF2-40B4-BE49-F238E27FC236}"/>
            </a:extLst>
          </p:cNvPr>
          <p:cNvSpPr>
            <a:spLocks noGrp="1"/>
          </p:cNvSpPr>
          <p:nvPr>
            <p:ph type="ctrTitle"/>
          </p:nvPr>
        </p:nvSpPr>
        <p:spPr>
          <a:xfrm>
            <a:off x="559490" y="1122364"/>
            <a:ext cx="7035300" cy="2578780"/>
          </a:xfrm>
        </p:spPr>
        <p:txBody>
          <a:bodyPr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smtClean="0"/>
              <a:t>Click to edit Master title style</a:t>
            </a:r>
            <a:endParaRPr lang="en-US" dirty="0"/>
          </a:p>
        </p:txBody>
      </p:sp>
      <p:sp>
        <p:nvSpPr>
          <p:cNvPr id="43" name="Text Placeholder 2">
            <a:extLst>
              <a:ext uri="{FF2B5EF4-FFF2-40B4-BE49-F238E27FC236}"/>
            </a:extLst>
          </p:cNvPr>
          <p:cNvSpPr>
            <a:spLocks noGrp="1"/>
          </p:cNvSpPr>
          <p:nvPr>
            <p:ph type="body" sz="quarter" idx="1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smtClean="0"/>
              <a:t>Click to edit Master text styles</a:t>
            </a:r>
          </a:p>
        </p:txBody>
      </p:sp>
      <p:sp>
        <p:nvSpPr>
          <p:cNvPr id="44" name="Text Placeholder 2">
            <a:extLst>
              <a:ext uri="{FF2B5EF4-FFF2-40B4-BE49-F238E27FC236}"/>
            </a:extLst>
          </p:cNvPr>
          <p:cNvSpPr>
            <a:spLocks noGrp="1"/>
          </p:cNvSpPr>
          <p:nvPr>
            <p:ph type="body" sz="quarter" idx="12"/>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smtClean="0"/>
              <a:t>Click to edit Master text styles</a:t>
            </a:r>
          </a:p>
        </p:txBody>
      </p:sp>
    </p:spTree>
    <p:extLst>
      <p:ext uri="{BB962C8B-B14F-4D97-AF65-F5344CB8AC3E}">
        <p14:creationId xmlns:p14="http://schemas.microsoft.com/office/powerpoint/2010/main" val="17153378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Slide - Maroon">
    <p:spTree>
      <p:nvGrpSpPr>
        <p:cNvPr id="1" name=""/>
        <p:cNvGrpSpPr/>
        <p:nvPr/>
      </p:nvGrpSpPr>
      <p:grpSpPr>
        <a:xfrm>
          <a:off x="0" y="0"/>
          <a:ext cx="0" cy="0"/>
          <a:chOff x="0" y="0"/>
          <a:chExt cx="0" cy="0"/>
        </a:xfrm>
      </p:grpSpPr>
      <p:pic>
        <p:nvPicPr>
          <p:cNvPr id="12" name="Picture 11">
            <a:extLst>
              <a:ext uri="{FF2B5EF4-FFF2-40B4-BE49-F238E27FC236}"/>
            </a:extLst>
          </p:cNvPr>
          <p:cNvPicPr>
            <a:picLocks noChangeAspect="1"/>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13" name="TextBox 7"/>
          <p:cNvSpPr txBox="1">
            <a:spLocks noChangeArrowheads="1"/>
          </p:cNvSpPr>
          <p:nvPr/>
        </p:nvSpPr>
        <p:spPr bwMode="auto">
          <a:xfrm>
            <a:off x="1838325" y="5802313"/>
            <a:ext cx="4513263"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Roboto Condensed" charset="0"/>
              </a:defRPr>
            </a:lvl1pPr>
            <a:lvl2pPr marL="742950" indent="-285750">
              <a:defRPr>
                <a:solidFill>
                  <a:schemeClr val="tx1"/>
                </a:solidFill>
                <a:latin typeface="Roboto Condensed" charset="0"/>
              </a:defRPr>
            </a:lvl2pPr>
            <a:lvl3pPr marL="1143000" indent="-228600">
              <a:defRPr>
                <a:solidFill>
                  <a:schemeClr val="tx1"/>
                </a:solidFill>
                <a:latin typeface="Roboto Condensed" charset="0"/>
              </a:defRPr>
            </a:lvl3pPr>
            <a:lvl4pPr marL="1600200" indent="-228600">
              <a:defRPr>
                <a:solidFill>
                  <a:schemeClr val="tx1"/>
                </a:solidFill>
                <a:latin typeface="Roboto Condensed" charset="0"/>
              </a:defRPr>
            </a:lvl4pPr>
            <a:lvl5pPr marL="2057400" indent="-228600">
              <a:defRPr>
                <a:solidFill>
                  <a:schemeClr val="tx1"/>
                </a:solidFill>
                <a:latin typeface="Roboto Condensed" charset="0"/>
              </a:defRPr>
            </a:lvl5pPr>
            <a:lvl6pPr marL="2514600" indent="-228600" fontAlgn="base">
              <a:spcBef>
                <a:spcPct val="0"/>
              </a:spcBef>
              <a:spcAft>
                <a:spcPct val="0"/>
              </a:spcAft>
              <a:defRPr>
                <a:solidFill>
                  <a:schemeClr val="tx1"/>
                </a:solidFill>
                <a:latin typeface="Roboto Condensed" charset="0"/>
              </a:defRPr>
            </a:lvl6pPr>
            <a:lvl7pPr marL="2971800" indent="-228600" fontAlgn="base">
              <a:spcBef>
                <a:spcPct val="0"/>
              </a:spcBef>
              <a:spcAft>
                <a:spcPct val="0"/>
              </a:spcAft>
              <a:defRPr>
                <a:solidFill>
                  <a:schemeClr val="tx1"/>
                </a:solidFill>
                <a:latin typeface="Roboto Condensed" charset="0"/>
              </a:defRPr>
            </a:lvl7pPr>
            <a:lvl8pPr marL="3429000" indent="-228600" fontAlgn="base">
              <a:spcBef>
                <a:spcPct val="0"/>
              </a:spcBef>
              <a:spcAft>
                <a:spcPct val="0"/>
              </a:spcAft>
              <a:defRPr>
                <a:solidFill>
                  <a:schemeClr val="tx1"/>
                </a:solidFill>
                <a:latin typeface="Roboto Condensed" charset="0"/>
              </a:defRPr>
            </a:lvl8pPr>
            <a:lvl9pPr marL="3886200" indent="-228600" fontAlgn="base">
              <a:spcBef>
                <a:spcPct val="0"/>
              </a:spcBef>
              <a:spcAft>
                <a:spcPct val="0"/>
              </a:spcAft>
              <a:defRPr>
                <a:solidFill>
                  <a:schemeClr val="tx1"/>
                </a:solidFill>
                <a:latin typeface="Roboto Condensed" charset="0"/>
              </a:defRPr>
            </a:lvl9pPr>
          </a:lstStyle>
          <a:p>
            <a:r>
              <a:rPr lang="en-US" sz="1600"/>
              <a:t>Darshan Institute of Engineering &amp; Technology, Rajkot</a:t>
            </a:r>
          </a:p>
        </p:txBody>
      </p:sp>
      <p:sp>
        <p:nvSpPr>
          <p:cNvPr id="14" name="Freeform 13">
            <a:extLst>
              <a:ext uri="{FF2B5EF4-FFF2-40B4-BE49-F238E27FC236}"/>
            </a:extLst>
          </p:cNvPr>
          <p:cNvSpPr>
            <a:spLocks/>
          </p:cNvSpPr>
          <p:nvPr/>
        </p:nvSpPr>
        <p:spPr bwMode="auto">
          <a:xfrm>
            <a:off x="2554288" y="0"/>
            <a:ext cx="5256212" cy="1335088"/>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chemeClr val="accent6">
                  <a:lumMod val="50000"/>
                </a:schemeClr>
              </a:gs>
              <a:gs pos="100000">
                <a:schemeClr val="accent6"/>
              </a:gs>
            </a:gsLst>
            <a:lin ang="10800000" scaled="1"/>
          </a:gradFill>
          <a:ln>
            <a:noFill/>
          </a:ln>
        </p:spPr>
        <p:txBody>
          <a:bodyPr/>
          <a:lstStyle/>
          <a:p>
            <a:pPr fontAlgn="auto">
              <a:spcBef>
                <a:spcPts val="0"/>
              </a:spcBef>
              <a:spcAft>
                <a:spcPts val="0"/>
              </a:spcAft>
              <a:defRPr/>
            </a:pPr>
            <a:endParaRPr lang="en-US">
              <a:latin typeface="+mn-lt"/>
              <a:cs typeface="+mn-cs"/>
            </a:endParaRPr>
          </a:p>
        </p:txBody>
      </p:sp>
      <p:sp>
        <p:nvSpPr>
          <p:cNvPr id="15" name="Freeform 17">
            <a:extLst>
              <a:ext uri="{FF2B5EF4-FFF2-40B4-BE49-F238E27FC236}"/>
            </a:extLst>
          </p:cNvPr>
          <p:cNvSpPr>
            <a:spLocks/>
          </p:cNvSpPr>
          <p:nvPr/>
        </p:nvSpPr>
        <p:spPr bwMode="auto">
          <a:xfrm>
            <a:off x="0" y="5905500"/>
            <a:ext cx="1901825" cy="952500"/>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chemeClr val="accent6">
                  <a:lumMod val="50000"/>
                </a:schemeClr>
              </a:gs>
              <a:gs pos="100000">
                <a:schemeClr val="accent6"/>
              </a:gs>
            </a:gsLst>
            <a:lin ang="10800000" scaled="1"/>
          </a:gradFill>
          <a:ln>
            <a:noFill/>
          </a:ln>
        </p:spPr>
        <p:txBody>
          <a:bodyPr/>
          <a:lstStyle/>
          <a:p>
            <a:pPr fontAlgn="auto">
              <a:spcBef>
                <a:spcPts val="0"/>
              </a:spcBef>
              <a:spcAft>
                <a:spcPts val="0"/>
              </a:spcAft>
              <a:defRPr/>
            </a:pPr>
            <a:endParaRPr lang="en-US">
              <a:latin typeface="+mn-lt"/>
              <a:cs typeface="+mn-cs"/>
            </a:endParaRPr>
          </a:p>
        </p:txBody>
      </p:sp>
      <p:pic>
        <p:nvPicPr>
          <p:cNvPr id="16" name="Picture 15">
            <a:extLst>
              <a:ext uri="{FF2B5EF4-FFF2-40B4-BE49-F238E27FC236}"/>
            </a:extLst>
          </p:cNvPr>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17" name="Picture 1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440738" y="2097088"/>
            <a:ext cx="2814637" cy="2119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8" name="Straight Connector 17">
            <a:extLst>
              <a:ext uri="{FF2B5EF4-FFF2-40B4-BE49-F238E27FC236}"/>
            </a:extLst>
          </p:cNvPr>
          <p:cNvCxnSpPr/>
          <p:nvPr/>
        </p:nvCxnSpPr>
        <p:spPr>
          <a:xfrm>
            <a:off x="1927225" y="6124575"/>
            <a:ext cx="43561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9" name="Picture 13"/>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998663" y="6232525"/>
            <a:ext cx="182562" cy="18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14"/>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998663" y="6505575"/>
            <a:ext cx="182562" cy="18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15"/>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8296275" y="307975"/>
            <a:ext cx="3573463"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Picture 16"/>
          <p:cNvPicPr>
            <a:picLocks noChangeAspect="1"/>
          </p:cNvPicPr>
          <p:nvPr/>
        </p:nvPicPr>
        <p:blipFill>
          <a:blip r:embed="rId8">
            <a:extLst>
              <a:ext uri="{28A0092B-C50C-407E-A947-70E740481C1C}">
                <a14:useLocalDpi xmlns:a14="http://schemas.microsoft.com/office/drawing/2010/main" val="0"/>
              </a:ext>
            </a:extLst>
          </a:blip>
          <a:srcRect l="62022" t="18062" r="2731" b="17725"/>
          <a:stretch>
            <a:fillRect/>
          </a:stretch>
        </p:blipFill>
        <p:spPr bwMode="auto">
          <a:xfrm>
            <a:off x="63500" y="838200"/>
            <a:ext cx="1087438" cy="77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Picture 22" descr="User icon Royalty Free Vector Image - VectorStock">
            <a:extLst>
              <a:ext uri="{FF2B5EF4-FFF2-40B4-BE49-F238E27FC236}"/>
            </a:extLst>
          </p:cNvPr>
          <p:cNvPicPr>
            <a:picLocks noChangeAspect="1" noChangeArrowheads="1"/>
          </p:cNvPicPr>
          <p:nvPr/>
        </p:nvPicPr>
        <p:blipFill>
          <a:blip r:embed="rId9">
            <a:lum bright="70000" contrast="-70000"/>
          </a:blip>
          <a:srcRect l="26030" t="21389" r="26030" b="34222"/>
          <a:stretch>
            <a:fillRect/>
          </a:stretch>
        </p:blipFill>
        <p:spPr bwMode="auto">
          <a:xfrm>
            <a:off x="354013" y="5211763"/>
            <a:ext cx="1352550" cy="135255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pic>
        <p:nvPicPr>
          <p:cNvPr id="25" name="Picture 4" descr="https://cdn5.vectorstock.com/i/1000x1000/21/59/dbms-database-management-system-computer-data-vector-8212159.jpg"/>
          <p:cNvPicPr>
            <a:picLocks noChangeAspect="1" noChangeArrowheads="1"/>
          </p:cNvPicPr>
          <p:nvPr userDrawn="1"/>
        </p:nvPicPr>
        <p:blipFill>
          <a:blip r:embed="rId10">
            <a:extLst>
              <a:ext uri="{28A0092B-C50C-407E-A947-70E740481C1C}">
                <a14:useLocalDpi xmlns:a14="http://schemas.microsoft.com/office/drawing/2010/main" val="0"/>
              </a:ext>
            </a:extLst>
          </a:blip>
          <a:srcRect l="6294" t="9689" r="5315" b="18089"/>
          <a:stretch>
            <a:fillRect/>
          </a:stretch>
        </p:blipFill>
        <p:spPr bwMode="auto">
          <a:xfrm>
            <a:off x="8407400" y="2089150"/>
            <a:ext cx="2879725" cy="267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Picture 25">
            <a:extLst>
              <a:ext uri="{FF2B5EF4-FFF2-40B4-BE49-F238E27FC236}"/>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27" name="TextBox 20"/>
          <p:cNvSpPr txBox="1">
            <a:spLocks noChangeArrowheads="1"/>
          </p:cNvSpPr>
          <p:nvPr userDrawn="1"/>
        </p:nvSpPr>
        <p:spPr bwMode="auto">
          <a:xfrm>
            <a:off x="1838325" y="5802313"/>
            <a:ext cx="4513263"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Roboto Condensed" charset="0"/>
              </a:defRPr>
            </a:lvl1pPr>
            <a:lvl2pPr marL="742950" indent="-285750">
              <a:defRPr>
                <a:solidFill>
                  <a:schemeClr val="tx1"/>
                </a:solidFill>
                <a:latin typeface="Roboto Condensed" charset="0"/>
              </a:defRPr>
            </a:lvl2pPr>
            <a:lvl3pPr marL="1143000" indent="-228600">
              <a:defRPr>
                <a:solidFill>
                  <a:schemeClr val="tx1"/>
                </a:solidFill>
                <a:latin typeface="Roboto Condensed" charset="0"/>
              </a:defRPr>
            </a:lvl3pPr>
            <a:lvl4pPr marL="1600200" indent="-228600">
              <a:defRPr>
                <a:solidFill>
                  <a:schemeClr val="tx1"/>
                </a:solidFill>
                <a:latin typeface="Roboto Condensed" charset="0"/>
              </a:defRPr>
            </a:lvl4pPr>
            <a:lvl5pPr marL="2057400" indent="-228600">
              <a:defRPr>
                <a:solidFill>
                  <a:schemeClr val="tx1"/>
                </a:solidFill>
                <a:latin typeface="Roboto Condensed" charset="0"/>
              </a:defRPr>
            </a:lvl5pPr>
            <a:lvl6pPr marL="2514600" indent="-228600" fontAlgn="base">
              <a:spcBef>
                <a:spcPct val="0"/>
              </a:spcBef>
              <a:spcAft>
                <a:spcPct val="0"/>
              </a:spcAft>
              <a:defRPr>
                <a:solidFill>
                  <a:schemeClr val="tx1"/>
                </a:solidFill>
                <a:latin typeface="Roboto Condensed" charset="0"/>
              </a:defRPr>
            </a:lvl6pPr>
            <a:lvl7pPr marL="2971800" indent="-228600" fontAlgn="base">
              <a:spcBef>
                <a:spcPct val="0"/>
              </a:spcBef>
              <a:spcAft>
                <a:spcPct val="0"/>
              </a:spcAft>
              <a:defRPr>
                <a:solidFill>
                  <a:schemeClr val="tx1"/>
                </a:solidFill>
                <a:latin typeface="Roboto Condensed" charset="0"/>
              </a:defRPr>
            </a:lvl7pPr>
            <a:lvl8pPr marL="3429000" indent="-228600" fontAlgn="base">
              <a:spcBef>
                <a:spcPct val="0"/>
              </a:spcBef>
              <a:spcAft>
                <a:spcPct val="0"/>
              </a:spcAft>
              <a:defRPr>
                <a:solidFill>
                  <a:schemeClr val="tx1"/>
                </a:solidFill>
                <a:latin typeface="Roboto Condensed" charset="0"/>
              </a:defRPr>
            </a:lvl8pPr>
            <a:lvl9pPr marL="3886200" indent="-228600" fontAlgn="base">
              <a:spcBef>
                <a:spcPct val="0"/>
              </a:spcBef>
              <a:spcAft>
                <a:spcPct val="0"/>
              </a:spcAft>
              <a:defRPr>
                <a:solidFill>
                  <a:schemeClr val="tx1"/>
                </a:solidFill>
                <a:latin typeface="Roboto Condensed" charset="0"/>
              </a:defRPr>
            </a:lvl9pPr>
          </a:lstStyle>
          <a:p>
            <a:r>
              <a:rPr lang="en-US" sz="1600"/>
              <a:t>Darshan Institute of Engineering &amp; Technology, Rajkot</a:t>
            </a:r>
          </a:p>
        </p:txBody>
      </p:sp>
      <p:sp>
        <p:nvSpPr>
          <p:cNvPr id="31" name="Freeform 13">
            <a:extLst>
              <a:ext uri="{FF2B5EF4-FFF2-40B4-BE49-F238E27FC236}"/>
            </a:extLst>
          </p:cNvPr>
          <p:cNvSpPr>
            <a:spLocks/>
          </p:cNvSpPr>
          <p:nvPr userDrawn="1"/>
        </p:nvSpPr>
        <p:spPr bwMode="auto">
          <a:xfrm>
            <a:off x="2554288" y="0"/>
            <a:ext cx="5256212" cy="1335088"/>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chemeClr val="accent6">
                  <a:lumMod val="50000"/>
                </a:schemeClr>
              </a:gs>
              <a:gs pos="100000">
                <a:schemeClr val="accent6"/>
              </a:gs>
            </a:gsLst>
            <a:lin ang="10800000" scaled="1"/>
          </a:gradFill>
          <a:ln>
            <a:noFill/>
          </a:ln>
        </p:spPr>
        <p:txBody>
          <a:bodyPr/>
          <a:lstStyle/>
          <a:p>
            <a:pPr fontAlgn="auto">
              <a:spcBef>
                <a:spcPts val="0"/>
              </a:spcBef>
              <a:spcAft>
                <a:spcPts val="0"/>
              </a:spcAft>
              <a:defRPr/>
            </a:pPr>
            <a:endParaRPr lang="en-US">
              <a:latin typeface="+mn-lt"/>
              <a:cs typeface="+mn-cs"/>
            </a:endParaRPr>
          </a:p>
        </p:txBody>
      </p:sp>
      <p:sp>
        <p:nvSpPr>
          <p:cNvPr id="32" name="Freeform 17">
            <a:extLst>
              <a:ext uri="{FF2B5EF4-FFF2-40B4-BE49-F238E27FC236}"/>
            </a:extLst>
          </p:cNvPr>
          <p:cNvSpPr>
            <a:spLocks/>
          </p:cNvSpPr>
          <p:nvPr userDrawn="1"/>
        </p:nvSpPr>
        <p:spPr bwMode="auto">
          <a:xfrm>
            <a:off x="0" y="5905500"/>
            <a:ext cx="1901825" cy="952500"/>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chemeClr val="accent6">
                  <a:lumMod val="50000"/>
                </a:schemeClr>
              </a:gs>
              <a:gs pos="100000">
                <a:schemeClr val="accent6"/>
              </a:gs>
            </a:gsLst>
            <a:lin ang="10800000" scaled="1"/>
          </a:gradFill>
          <a:ln>
            <a:noFill/>
          </a:ln>
        </p:spPr>
        <p:txBody>
          <a:bodyPr/>
          <a:lstStyle/>
          <a:p>
            <a:pPr fontAlgn="auto">
              <a:spcBef>
                <a:spcPts val="0"/>
              </a:spcBef>
              <a:spcAft>
                <a:spcPts val="0"/>
              </a:spcAft>
              <a:defRPr/>
            </a:pPr>
            <a:endParaRPr lang="en-US">
              <a:latin typeface="+mn-lt"/>
              <a:cs typeface="+mn-cs"/>
            </a:endParaRPr>
          </a:p>
        </p:txBody>
      </p:sp>
      <p:pic>
        <p:nvPicPr>
          <p:cNvPr id="33" name="Picture 32">
            <a:extLst>
              <a:ext uri="{FF2B5EF4-FFF2-40B4-BE49-F238E27FC236}"/>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4" name="Picture 24"/>
          <p:cNvPicPr>
            <a:picLocks noChangeAspect="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998663" y="6232525"/>
            <a:ext cx="182562" cy="18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Picture 25"/>
          <p:cNvPicPr>
            <a:picLocks noChangeAspect="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1998663" y="6505575"/>
            <a:ext cx="182562" cy="18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 name="Picture 26"/>
          <p:cNvPicPr>
            <a:picLocks noChangeAspect="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8296275" y="307975"/>
            <a:ext cx="3573463"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27"/>
          <p:cNvPicPr>
            <a:picLocks noChangeAspect="1"/>
          </p:cNvPicPr>
          <p:nvPr userDrawn="1"/>
        </p:nvPicPr>
        <p:blipFill>
          <a:blip r:embed="rId11">
            <a:extLst>
              <a:ext uri="{28A0092B-C50C-407E-A947-70E740481C1C}">
                <a14:useLocalDpi xmlns:a14="http://schemas.microsoft.com/office/drawing/2010/main" val="0"/>
              </a:ext>
            </a:extLst>
          </a:blip>
          <a:srcRect l="62022" t="18062" r="2731" b="17725"/>
          <a:stretch>
            <a:fillRect/>
          </a:stretch>
        </p:blipFill>
        <p:spPr bwMode="auto">
          <a:xfrm>
            <a:off x="63500" y="838200"/>
            <a:ext cx="1087438" cy="77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 name="Picture 37" descr="User icon Royalty Free Vector Image - VectorStock">
            <a:extLst>
              <a:ext uri="{FF2B5EF4-FFF2-40B4-BE49-F238E27FC236}"/>
            </a:extLst>
          </p:cNvPr>
          <p:cNvPicPr>
            <a:picLocks noChangeAspect="1" noChangeArrowheads="1"/>
          </p:cNvPicPr>
          <p:nvPr userDrawn="1"/>
        </p:nvPicPr>
        <p:blipFill>
          <a:blip r:embed="rId9">
            <a:lum bright="70000" contrast="-70000"/>
          </a:blip>
          <a:srcRect l="26030" t="21389" r="26030" b="34222"/>
          <a:stretch>
            <a:fillRect/>
          </a:stretch>
        </p:blipFill>
        <p:spPr bwMode="auto">
          <a:xfrm>
            <a:off x="354013" y="5211763"/>
            <a:ext cx="1352550" cy="135255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pic>
        <p:nvPicPr>
          <p:cNvPr id="41" name="Picture 29"/>
          <p:cNvPicPr>
            <a:picLocks noChangeAspect="1"/>
          </p:cNvPicPr>
          <p:nvPr userDrawn="1"/>
        </p:nvPicPr>
        <p:blipFill>
          <a:blip r:embed="rId12">
            <a:extLst>
              <a:ext uri="{28A0092B-C50C-407E-A947-70E740481C1C}">
                <a14:useLocalDpi xmlns:a14="http://schemas.microsoft.com/office/drawing/2010/main" val="0"/>
              </a:ext>
            </a:extLst>
          </a:blip>
          <a:srcRect/>
          <a:stretch>
            <a:fillRect/>
          </a:stretch>
        </p:blipFill>
        <p:spPr bwMode="auto">
          <a:xfrm>
            <a:off x="8455025" y="1795463"/>
            <a:ext cx="2879725" cy="277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a:extLst>
              <a:ext uri="{FF2B5EF4-FFF2-40B4-BE49-F238E27FC236}"/>
            </a:extLst>
          </p:cNvPr>
          <p:cNvSpPr>
            <a:spLocks noGrp="1"/>
          </p:cNvSpPr>
          <p:nvPr>
            <p:ph type="ctrTitle"/>
          </p:nvPr>
        </p:nvSpPr>
        <p:spPr>
          <a:xfrm>
            <a:off x="559490" y="1122364"/>
            <a:ext cx="7035300" cy="2578780"/>
          </a:xfrm>
        </p:spPr>
        <p:txBody>
          <a:bodyPr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smtClean="0"/>
              <a:t>Click to edit Master title style</a:t>
            </a:r>
            <a:endParaRPr lang="en-US" dirty="0"/>
          </a:p>
        </p:txBody>
      </p:sp>
      <p:sp>
        <p:nvSpPr>
          <p:cNvPr id="28" name="Text Placeholder 2">
            <a:extLst>
              <a:ext uri="{FF2B5EF4-FFF2-40B4-BE49-F238E27FC236}"/>
            </a:extLst>
          </p:cNvPr>
          <p:cNvSpPr>
            <a:spLocks noGrp="1"/>
          </p:cNvSpPr>
          <p:nvPr>
            <p:ph type="body" sz="quarter" idx="1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smtClean="0"/>
              <a:t>Click to edit Master text styles</a:t>
            </a:r>
          </a:p>
        </p:txBody>
      </p:sp>
      <p:sp>
        <p:nvSpPr>
          <p:cNvPr id="29" name="Text Placeholder 2">
            <a:extLst>
              <a:ext uri="{FF2B5EF4-FFF2-40B4-BE49-F238E27FC236}"/>
            </a:extLst>
          </p:cNvPr>
          <p:cNvSpPr>
            <a:spLocks noGrp="1"/>
          </p:cNvSpPr>
          <p:nvPr>
            <p:ph type="body" sz="quarter" idx="12"/>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smtClean="0"/>
              <a:t>Click to edit Master text styles</a:t>
            </a:r>
          </a:p>
        </p:txBody>
      </p:sp>
      <p:sp>
        <p:nvSpPr>
          <p:cNvPr id="40" name="Text Placeholder 2">
            <a:extLst>
              <a:ext uri="{FF2B5EF4-FFF2-40B4-BE49-F238E27FC236}"/>
            </a:extLst>
          </p:cNvPr>
          <p:cNvSpPr>
            <a:spLocks noGrp="1"/>
          </p:cNvSpPr>
          <p:nvPr>
            <p:ph type="body" sz="quarter" idx="13"/>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smtClean="0"/>
              <a:t>Click to edit Master text styles</a:t>
            </a:r>
          </a:p>
        </p:txBody>
      </p:sp>
      <p:sp>
        <p:nvSpPr>
          <p:cNvPr id="53" name="Text Placeholder 2">
            <a:extLst>
              <a:ext uri="{FF2B5EF4-FFF2-40B4-BE49-F238E27FC236}"/>
            </a:extLst>
          </p:cNvPr>
          <p:cNvSpPr>
            <a:spLocks noGrp="1"/>
          </p:cNvSpPr>
          <p:nvPr>
            <p:ph type="body" sz="quarter" idx="14"/>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chemeClr val="accent6">
                        <a:lumMod val="50000"/>
                      </a:schemeClr>
                    </a:gs>
                    <a:gs pos="100000">
                      <a:schemeClr val="accent6"/>
                    </a:gs>
                  </a:gsLst>
                  <a:lin ang="0" scaled="1"/>
                  <a:tileRect/>
                </a:gradFill>
                <a:effectLst/>
                <a:latin typeface="+mn-lt"/>
                <a:ea typeface="+mn-ea"/>
                <a:cs typeface="+mn-cs"/>
              </a:defRPr>
            </a:lvl1pPr>
          </a:lstStyle>
          <a:p>
            <a:pPr lvl="0"/>
            <a:r>
              <a:rPr lang="en-US" smtClean="0"/>
              <a:t>Click to edit Master text styles</a:t>
            </a:r>
          </a:p>
        </p:txBody>
      </p:sp>
      <p:sp>
        <p:nvSpPr>
          <p:cNvPr id="24" name="Text Placeholder 2">
            <a:extLst>
              <a:ext uri="{FF2B5EF4-FFF2-40B4-BE49-F238E27FC236}"/>
            </a:extLst>
          </p:cNvPr>
          <p:cNvSpPr>
            <a:spLocks noGrp="1"/>
          </p:cNvSpPr>
          <p:nvPr>
            <p:ph type="body" sz="quarter" idx="16"/>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smtClean="0"/>
              <a:t>Click to edit Master text styles</a:t>
            </a:r>
          </a:p>
          <a:p>
            <a:pPr lvl="1"/>
            <a:r>
              <a:rPr lang="en-US" smtClean="0"/>
              <a:t>Second level</a:t>
            </a:r>
          </a:p>
        </p:txBody>
      </p:sp>
      <p:sp>
        <p:nvSpPr>
          <p:cNvPr id="30" name="Picture Placeholder 29">
            <a:extLst>
              <a:ext uri="{FF2B5EF4-FFF2-40B4-BE49-F238E27FC236}"/>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rtlCol="0">
            <a:noAutofit/>
          </a:bodyPr>
          <a:lstStyle>
            <a:lvl1pPr>
              <a:defRPr sz="1800"/>
            </a:lvl1pPr>
          </a:lstStyle>
          <a:p>
            <a:pPr lvl="0"/>
            <a:r>
              <a:rPr lang="en-US" noProof="0" smtClean="0"/>
              <a:t>Click icon to add picture</a:t>
            </a:r>
            <a:endParaRPr lang="en-US" noProof="0"/>
          </a:p>
        </p:txBody>
      </p:sp>
      <p:sp>
        <p:nvSpPr>
          <p:cNvPr id="39" name="Title 1">
            <a:extLst>
              <a:ext uri="{FF2B5EF4-FFF2-40B4-BE49-F238E27FC236}"/>
            </a:extLst>
          </p:cNvPr>
          <p:cNvSpPr>
            <a:spLocks noGrp="1"/>
          </p:cNvSpPr>
          <p:nvPr>
            <p:ph type="ctrTitle"/>
          </p:nvPr>
        </p:nvSpPr>
        <p:spPr>
          <a:xfrm>
            <a:off x="559490" y="1122364"/>
            <a:ext cx="7035300" cy="2578780"/>
          </a:xfrm>
        </p:spPr>
        <p:txBody>
          <a:bodyPr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smtClean="0"/>
              <a:t>Click to edit Master title style</a:t>
            </a:r>
            <a:endParaRPr lang="en-US" dirty="0"/>
          </a:p>
        </p:txBody>
      </p:sp>
      <p:sp>
        <p:nvSpPr>
          <p:cNvPr id="43" name="Text Placeholder 2">
            <a:extLst>
              <a:ext uri="{FF2B5EF4-FFF2-40B4-BE49-F238E27FC236}"/>
            </a:extLst>
          </p:cNvPr>
          <p:cNvSpPr>
            <a:spLocks noGrp="1"/>
          </p:cNvSpPr>
          <p:nvPr>
            <p:ph type="body" sz="quarter" idx="1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smtClean="0"/>
              <a:t>Click to edit Master text styles</a:t>
            </a:r>
          </a:p>
        </p:txBody>
      </p:sp>
      <p:sp>
        <p:nvSpPr>
          <p:cNvPr id="44" name="Text Placeholder 2">
            <a:extLst>
              <a:ext uri="{FF2B5EF4-FFF2-40B4-BE49-F238E27FC236}"/>
            </a:extLst>
          </p:cNvPr>
          <p:cNvSpPr>
            <a:spLocks noGrp="1"/>
          </p:cNvSpPr>
          <p:nvPr>
            <p:ph type="body" sz="quarter" idx="12"/>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smtClean="0"/>
              <a:t>Click to edit Master text styles</a:t>
            </a:r>
          </a:p>
        </p:txBody>
      </p:sp>
    </p:spTree>
    <p:extLst>
      <p:ext uri="{BB962C8B-B14F-4D97-AF65-F5344CB8AC3E}">
        <p14:creationId xmlns:p14="http://schemas.microsoft.com/office/powerpoint/2010/main" val="278127439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itle Slide - Blue Gray">
    <p:spTree>
      <p:nvGrpSpPr>
        <p:cNvPr id="1" name=""/>
        <p:cNvGrpSpPr/>
        <p:nvPr/>
      </p:nvGrpSpPr>
      <p:grpSpPr>
        <a:xfrm>
          <a:off x="0" y="0"/>
          <a:ext cx="0" cy="0"/>
          <a:chOff x="0" y="0"/>
          <a:chExt cx="0" cy="0"/>
        </a:xfrm>
      </p:grpSpPr>
      <p:pic>
        <p:nvPicPr>
          <p:cNvPr id="12" name="Picture 11">
            <a:extLst>
              <a:ext uri="{FF2B5EF4-FFF2-40B4-BE49-F238E27FC236}"/>
            </a:extLst>
          </p:cNvPr>
          <p:cNvPicPr>
            <a:picLocks noChangeAspect="1"/>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13" name="TextBox 7"/>
          <p:cNvSpPr txBox="1">
            <a:spLocks noChangeArrowheads="1"/>
          </p:cNvSpPr>
          <p:nvPr/>
        </p:nvSpPr>
        <p:spPr bwMode="auto">
          <a:xfrm>
            <a:off x="1838325" y="5802313"/>
            <a:ext cx="4513263"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Roboto Condensed" charset="0"/>
              </a:defRPr>
            </a:lvl1pPr>
            <a:lvl2pPr marL="742950" indent="-285750">
              <a:defRPr>
                <a:solidFill>
                  <a:schemeClr val="tx1"/>
                </a:solidFill>
                <a:latin typeface="Roboto Condensed" charset="0"/>
              </a:defRPr>
            </a:lvl2pPr>
            <a:lvl3pPr marL="1143000" indent="-228600">
              <a:defRPr>
                <a:solidFill>
                  <a:schemeClr val="tx1"/>
                </a:solidFill>
                <a:latin typeface="Roboto Condensed" charset="0"/>
              </a:defRPr>
            </a:lvl3pPr>
            <a:lvl4pPr marL="1600200" indent="-228600">
              <a:defRPr>
                <a:solidFill>
                  <a:schemeClr val="tx1"/>
                </a:solidFill>
                <a:latin typeface="Roboto Condensed" charset="0"/>
              </a:defRPr>
            </a:lvl4pPr>
            <a:lvl5pPr marL="2057400" indent="-228600">
              <a:defRPr>
                <a:solidFill>
                  <a:schemeClr val="tx1"/>
                </a:solidFill>
                <a:latin typeface="Roboto Condensed" charset="0"/>
              </a:defRPr>
            </a:lvl5pPr>
            <a:lvl6pPr marL="2514600" indent="-228600" fontAlgn="base">
              <a:spcBef>
                <a:spcPct val="0"/>
              </a:spcBef>
              <a:spcAft>
                <a:spcPct val="0"/>
              </a:spcAft>
              <a:defRPr>
                <a:solidFill>
                  <a:schemeClr val="tx1"/>
                </a:solidFill>
                <a:latin typeface="Roboto Condensed" charset="0"/>
              </a:defRPr>
            </a:lvl6pPr>
            <a:lvl7pPr marL="2971800" indent="-228600" fontAlgn="base">
              <a:spcBef>
                <a:spcPct val="0"/>
              </a:spcBef>
              <a:spcAft>
                <a:spcPct val="0"/>
              </a:spcAft>
              <a:defRPr>
                <a:solidFill>
                  <a:schemeClr val="tx1"/>
                </a:solidFill>
                <a:latin typeface="Roboto Condensed" charset="0"/>
              </a:defRPr>
            </a:lvl7pPr>
            <a:lvl8pPr marL="3429000" indent="-228600" fontAlgn="base">
              <a:spcBef>
                <a:spcPct val="0"/>
              </a:spcBef>
              <a:spcAft>
                <a:spcPct val="0"/>
              </a:spcAft>
              <a:defRPr>
                <a:solidFill>
                  <a:schemeClr val="tx1"/>
                </a:solidFill>
                <a:latin typeface="Roboto Condensed" charset="0"/>
              </a:defRPr>
            </a:lvl8pPr>
            <a:lvl9pPr marL="3886200" indent="-228600" fontAlgn="base">
              <a:spcBef>
                <a:spcPct val="0"/>
              </a:spcBef>
              <a:spcAft>
                <a:spcPct val="0"/>
              </a:spcAft>
              <a:defRPr>
                <a:solidFill>
                  <a:schemeClr val="tx1"/>
                </a:solidFill>
                <a:latin typeface="Roboto Condensed" charset="0"/>
              </a:defRPr>
            </a:lvl9pPr>
          </a:lstStyle>
          <a:p>
            <a:r>
              <a:rPr lang="en-US" sz="1600"/>
              <a:t>Darshan Institute of Engineering &amp; Technology, Rajkot</a:t>
            </a:r>
          </a:p>
        </p:txBody>
      </p:sp>
      <p:sp>
        <p:nvSpPr>
          <p:cNvPr id="14" name="Freeform 13"/>
          <p:cNvSpPr>
            <a:spLocks/>
          </p:cNvSpPr>
          <p:nvPr/>
        </p:nvSpPr>
        <p:spPr bwMode="auto">
          <a:xfrm>
            <a:off x="2554288" y="0"/>
            <a:ext cx="5256212" cy="1335088"/>
          </a:xfrm>
          <a:custGeom>
            <a:avLst/>
            <a:gdLst>
              <a:gd name="T0" fmla="*/ 5255702 w 2048"/>
              <a:gd name="T1" fmla="*/ 0 h 517"/>
              <a:gd name="T2" fmla="*/ 4963148 w 2048"/>
              <a:gd name="T3" fmla="*/ 185919 h 517"/>
              <a:gd name="T4" fmla="*/ 0 w 2048"/>
              <a:gd name="T5" fmla="*/ 0 h 517"/>
              <a:gd name="T6" fmla="*/ 5255702 w 2048"/>
              <a:gd name="T7" fmla="*/ 0 h 51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rotWithShape="0">
            <a:gsLst>
              <a:gs pos="0">
                <a:srgbClr val="273238"/>
              </a:gs>
              <a:gs pos="10001">
                <a:srgbClr val="273238"/>
              </a:gs>
              <a:gs pos="100000">
                <a:srgbClr val="607D8B"/>
              </a:gs>
            </a:gsLst>
            <a:lin ang="108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 name="Freeform 17"/>
          <p:cNvSpPr>
            <a:spLocks/>
          </p:cNvSpPr>
          <p:nvPr/>
        </p:nvSpPr>
        <p:spPr bwMode="auto">
          <a:xfrm>
            <a:off x="0" y="5905500"/>
            <a:ext cx="1901825" cy="952500"/>
          </a:xfrm>
          <a:custGeom>
            <a:avLst/>
            <a:gdLst>
              <a:gd name="T0" fmla="*/ 1901425 w 2048"/>
              <a:gd name="T1" fmla="*/ 952668 h 1024"/>
              <a:gd name="T2" fmla="*/ 0 w 2048"/>
              <a:gd name="T3" fmla="*/ 952668 h 1024"/>
              <a:gd name="T4" fmla="*/ 0 w 2048"/>
              <a:gd name="T5" fmla="*/ 0 h 1024"/>
              <a:gd name="T6" fmla="*/ 1901425 w 2048"/>
              <a:gd name="T7" fmla="*/ 952668 h 102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rotWithShape="0">
            <a:gsLst>
              <a:gs pos="0">
                <a:srgbClr val="273238"/>
              </a:gs>
              <a:gs pos="10001">
                <a:srgbClr val="273238"/>
              </a:gs>
              <a:gs pos="100000">
                <a:srgbClr val="607D8B"/>
              </a:gs>
            </a:gsLst>
            <a:lin ang="108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pic>
        <p:nvPicPr>
          <p:cNvPr id="16" name="Picture 15">
            <a:extLst>
              <a:ext uri="{FF2B5EF4-FFF2-40B4-BE49-F238E27FC236}"/>
            </a:extLst>
          </p:cNvPr>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17" name="Picture 1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440738" y="2097088"/>
            <a:ext cx="2814637" cy="2119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8" name="Straight Connector 17">
            <a:extLst>
              <a:ext uri="{FF2B5EF4-FFF2-40B4-BE49-F238E27FC236}"/>
            </a:extLst>
          </p:cNvPr>
          <p:cNvCxnSpPr/>
          <p:nvPr/>
        </p:nvCxnSpPr>
        <p:spPr>
          <a:xfrm>
            <a:off x="1927225" y="6124575"/>
            <a:ext cx="43561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9" name="Picture 13"/>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998663" y="6232525"/>
            <a:ext cx="182562" cy="18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14"/>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998663" y="6505575"/>
            <a:ext cx="182562" cy="18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15"/>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8296275" y="307975"/>
            <a:ext cx="3573463"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Picture 16"/>
          <p:cNvPicPr>
            <a:picLocks noChangeAspect="1"/>
          </p:cNvPicPr>
          <p:nvPr/>
        </p:nvPicPr>
        <p:blipFill>
          <a:blip r:embed="rId8">
            <a:extLst>
              <a:ext uri="{28A0092B-C50C-407E-A947-70E740481C1C}">
                <a14:useLocalDpi xmlns:a14="http://schemas.microsoft.com/office/drawing/2010/main" val="0"/>
              </a:ext>
            </a:extLst>
          </a:blip>
          <a:srcRect l="62022" t="18062" r="2731" b="17725"/>
          <a:stretch>
            <a:fillRect/>
          </a:stretch>
        </p:blipFill>
        <p:spPr bwMode="auto">
          <a:xfrm>
            <a:off x="63500" y="838200"/>
            <a:ext cx="1087438" cy="77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Picture 22" descr="User icon Royalty Free Vector Image - VectorStock">
            <a:extLst>
              <a:ext uri="{FF2B5EF4-FFF2-40B4-BE49-F238E27FC236}"/>
            </a:extLst>
          </p:cNvPr>
          <p:cNvPicPr>
            <a:picLocks noChangeAspect="1" noChangeArrowheads="1"/>
          </p:cNvPicPr>
          <p:nvPr/>
        </p:nvPicPr>
        <p:blipFill>
          <a:blip r:embed="rId9">
            <a:lum bright="70000" contrast="-70000"/>
          </a:blip>
          <a:srcRect l="26030" t="21389" r="26030" b="34222"/>
          <a:stretch>
            <a:fillRect/>
          </a:stretch>
        </p:blipFill>
        <p:spPr bwMode="auto">
          <a:xfrm>
            <a:off x="354013" y="5211763"/>
            <a:ext cx="1352550" cy="135255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pic>
        <p:nvPicPr>
          <p:cNvPr id="25" name="Picture 24">
            <a:extLst>
              <a:ext uri="{FF2B5EF4-FFF2-40B4-BE49-F238E27FC236}"/>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26" name="TextBox 19"/>
          <p:cNvSpPr txBox="1">
            <a:spLocks noChangeArrowheads="1"/>
          </p:cNvSpPr>
          <p:nvPr userDrawn="1"/>
        </p:nvSpPr>
        <p:spPr bwMode="auto">
          <a:xfrm>
            <a:off x="1838325" y="5802313"/>
            <a:ext cx="4513263"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Roboto Condensed" charset="0"/>
              </a:defRPr>
            </a:lvl1pPr>
            <a:lvl2pPr marL="742950" indent="-285750">
              <a:defRPr>
                <a:solidFill>
                  <a:schemeClr val="tx1"/>
                </a:solidFill>
                <a:latin typeface="Roboto Condensed" charset="0"/>
              </a:defRPr>
            </a:lvl2pPr>
            <a:lvl3pPr marL="1143000" indent="-228600">
              <a:defRPr>
                <a:solidFill>
                  <a:schemeClr val="tx1"/>
                </a:solidFill>
                <a:latin typeface="Roboto Condensed" charset="0"/>
              </a:defRPr>
            </a:lvl3pPr>
            <a:lvl4pPr marL="1600200" indent="-228600">
              <a:defRPr>
                <a:solidFill>
                  <a:schemeClr val="tx1"/>
                </a:solidFill>
                <a:latin typeface="Roboto Condensed" charset="0"/>
              </a:defRPr>
            </a:lvl4pPr>
            <a:lvl5pPr marL="2057400" indent="-228600">
              <a:defRPr>
                <a:solidFill>
                  <a:schemeClr val="tx1"/>
                </a:solidFill>
                <a:latin typeface="Roboto Condensed" charset="0"/>
              </a:defRPr>
            </a:lvl5pPr>
            <a:lvl6pPr marL="2514600" indent="-228600" fontAlgn="base">
              <a:spcBef>
                <a:spcPct val="0"/>
              </a:spcBef>
              <a:spcAft>
                <a:spcPct val="0"/>
              </a:spcAft>
              <a:defRPr>
                <a:solidFill>
                  <a:schemeClr val="tx1"/>
                </a:solidFill>
                <a:latin typeface="Roboto Condensed" charset="0"/>
              </a:defRPr>
            </a:lvl6pPr>
            <a:lvl7pPr marL="2971800" indent="-228600" fontAlgn="base">
              <a:spcBef>
                <a:spcPct val="0"/>
              </a:spcBef>
              <a:spcAft>
                <a:spcPct val="0"/>
              </a:spcAft>
              <a:defRPr>
                <a:solidFill>
                  <a:schemeClr val="tx1"/>
                </a:solidFill>
                <a:latin typeface="Roboto Condensed" charset="0"/>
              </a:defRPr>
            </a:lvl7pPr>
            <a:lvl8pPr marL="3429000" indent="-228600" fontAlgn="base">
              <a:spcBef>
                <a:spcPct val="0"/>
              </a:spcBef>
              <a:spcAft>
                <a:spcPct val="0"/>
              </a:spcAft>
              <a:defRPr>
                <a:solidFill>
                  <a:schemeClr val="tx1"/>
                </a:solidFill>
                <a:latin typeface="Roboto Condensed" charset="0"/>
              </a:defRPr>
            </a:lvl8pPr>
            <a:lvl9pPr marL="3886200" indent="-228600" fontAlgn="base">
              <a:spcBef>
                <a:spcPct val="0"/>
              </a:spcBef>
              <a:spcAft>
                <a:spcPct val="0"/>
              </a:spcAft>
              <a:defRPr>
                <a:solidFill>
                  <a:schemeClr val="tx1"/>
                </a:solidFill>
                <a:latin typeface="Roboto Condensed" charset="0"/>
              </a:defRPr>
            </a:lvl9pPr>
          </a:lstStyle>
          <a:p>
            <a:r>
              <a:rPr lang="en-US" sz="1600"/>
              <a:t>Darshan Institute of Engineering &amp; Technology, Rajkot</a:t>
            </a:r>
          </a:p>
        </p:txBody>
      </p:sp>
      <p:sp>
        <p:nvSpPr>
          <p:cNvPr id="27" name="Freeform 13"/>
          <p:cNvSpPr>
            <a:spLocks/>
          </p:cNvSpPr>
          <p:nvPr userDrawn="1"/>
        </p:nvSpPr>
        <p:spPr bwMode="auto">
          <a:xfrm>
            <a:off x="2554288" y="0"/>
            <a:ext cx="5256212" cy="1335088"/>
          </a:xfrm>
          <a:custGeom>
            <a:avLst/>
            <a:gdLst>
              <a:gd name="T0" fmla="*/ 5255702 w 2048"/>
              <a:gd name="T1" fmla="*/ 0 h 517"/>
              <a:gd name="T2" fmla="*/ 4963148 w 2048"/>
              <a:gd name="T3" fmla="*/ 185919 h 517"/>
              <a:gd name="T4" fmla="*/ 0 w 2048"/>
              <a:gd name="T5" fmla="*/ 0 h 517"/>
              <a:gd name="T6" fmla="*/ 5255702 w 2048"/>
              <a:gd name="T7" fmla="*/ 0 h 51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rotWithShape="0">
            <a:gsLst>
              <a:gs pos="0">
                <a:srgbClr val="273238"/>
              </a:gs>
              <a:gs pos="10001">
                <a:srgbClr val="273238"/>
              </a:gs>
              <a:gs pos="100000">
                <a:srgbClr val="607D8B"/>
              </a:gs>
            </a:gsLst>
            <a:lin ang="108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1" name="Freeform 17"/>
          <p:cNvSpPr>
            <a:spLocks/>
          </p:cNvSpPr>
          <p:nvPr userDrawn="1"/>
        </p:nvSpPr>
        <p:spPr bwMode="auto">
          <a:xfrm>
            <a:off x="0" y="5905500"/>
            <a:ext cx="1901825" cy="952500"/>
          </a:xfrm>
          <a:custGeom>
            <a:avLst/>
            <a:gdLst>
              <a:gd name="T0" fmla="*/ 1901425 w 2048"/>
              <a:gd name="T1" fmla="*/ 952668 h 1024"/>
              <a:gd name="T2" fmla="*/ 0 w 2048"/>
              <a:gd name="T3" fmla="*/ 952668 h 1024"/>
              <a:gd name="T4" fmla="*/ 0 w 2048"/>
              <a:gd name="T5" fmla="*/ 0 h 1024"/>
              <a:gd name="T6" fmla="*/ 1901425 w 2048"/>
              <a:gd name="T7" fmla="*/ 952668 h 102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rotWithShape="0">
            <a:gsLst>
              <a:gs pos="0">
                <a:srgbClr val="273238"/>
              </a:gs>
              <a:gs pos="10001">
                <a:srgbClr val="273238"/>
              </a:gs>
              <a:gs pos="100000">
                <a:srgbClr val="607D8B"/>
              </a:gs>
            </a:gsLst>
            <a:lin ang="108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pic>
        <p:nvPicPr>
          <p:cNvPr id="32" name="Picture 31">
            <a:extLst>
              <a:ext uri="{FF2B5EF4-FFF2-40B4-BE49-F238E27FC236}"/>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23"/>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8440738" y="2097088"/>
            <a:ext cx="2814637" cy="2119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Picture 24"/>
          <p:cNvPicPr>
            <a:picLocks noChangeAspect="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998663" y="6232525"/>
            <a:ext cx="182562" cy="18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Picture 25"/>
          <p:cNvPicPr>
            <a:picLocks noChangeAspect="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1998663" y="6505575"/>
            <a:ext cx="182562" cy="18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 name="Picture 26"/>
          <p:cNvPicPr>
            <a:picLocks noChangeAspect="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8296275" y="307975"/>
            <a:ext cx="3573463"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27"/>
          <p:cNvPicPr>
            <a:picLocks noChangeAspect="1"/>
          </p:cNvPicPr>
          <p:nvPr userDrawn="1"/>
        </p:nvPicPr>
        <p:blipFill>
          <a:blip r:embed="rId10">
            <a:extLst>
              <a:ext uri="{28A0092B-C50C-407E-A947-70E740481C1C}">
                <a14:useLocalDpi xmlns:a14="http://schemas.microsoft.com/office/drawing/2010/main" val="0"/>
              </a:ext>
            </a:extLst>
          </a:blip>
          <a:srcRect l="62022" t="18062" r="2731" b="17725"/>
          <a:stretch>
            <a:fillRect/>
          </a:stretch>
        </p:blipFill>
        <p:spPr bwMode="auto">
          <a:xfrm>
            <a:off x="63500" y="838200"/>
            <a:ext cx="1087438" cy="77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 name="Picture 37" descr="User icon Royalty Free Vector Image - VectorStock">
            <a:extLst>
              <a:ext uri="{FF2B5EF4-FFF2-40B4-BE49-F238E27FC236}"/>
            </a:extLst>
          </p:cNvPr>
          <p:cNvPicPr>
            <a:picLocks noChangeAspect="1" noChangeArrowheads="1"/>
          </p:cNvPicPr>
          <p:nvPr userDrawn="1"/>
        </p:nvPicPr>
        <p:blipFill>
          <a:blip r:embed="rId9">
            <a:lum bright="70000" contrast="-70000"/>
          </a:blip>
          <a:srcRect l="26030" t="21389" r="26030" b="34222"/>
          <a:stretch>
            <a:fillRect/>
          </a:stretch>
        </p:blipFill>
        <p:spPr bwMode="auto">
          <a:xfrm>
            <a:off x="354013" y="5211763"/>
            <a:ext cx="1352550" cy="135255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extLst>
          </p:cNvPr>
          <p:cNvSpPr>
            <a:spLocks noGrp="1"/>
          </p:cNvSpPr>
          <p:nvPr>
            <p:ph type="ctrTitle"/>
          </p:nvPr>
        </p:nvSpPr>
        <p:spPr>
          <a:xfrm>
            <a:off x="559490" y="1122364"/>
            <a:ext cx="7035300" cy="2578780"/>
          </a:xfrm>
        </p:spPr>
        <p:txBody>
          <a:bodyPr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smtClean="0"/>
              <a:t>Click to edit Master title style</a:t>
            </a:r>
            <a:endParaRPr lang="en-US" dirty="0"/>
          </a:p>
        </p:txBody>
      </p:sp>
      <p:sp>
        <p:nvSpPr>
          <p:cNvPr id="28" name="Text Placeholder 2">
            <a:extLst>
              <a:ext uri="{FF2B5EF4-FFF2-40B4-BE49-F238E27FC236}"/>
            </a:extLst>
          </p:cNvPr>
          <p:cNvSpPr>
            <a:spLocks noGrp="1"/>
          </p:cNvSpPr>
          <p:nvPr>
            <p:ph type="body" sz="quarter" idx="1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smtClean="0"/>
              <a:t>Click to edit Master text styles</a:t>
            </a:r>
          </a:p>
        </p:txBody>
      </p:sp>
      <p:sp>
        <p:nvSpPr>
          <p:cNvPr id="29" name="Text Placeholder 2">
            <a:extLst>
              <a:ext uri="{FF2B5EF4-FFF2-40B4-BE49-F238E27FC236}"/>
            </a:extLst>
          </p:cNvPr>
          <p:cNvSpPr>
            <a:spLocks noGrp="1"/>
          </p:cNvSpPr>
          <p:nvPr>
            <p:ph type="body" sz="quarter" idx="12"/>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smtClean="0"/>
              <a:t>Click to edit Master text styles</a:t>
            </a:r>
          </a:p>
        </p:txBody>
      </p:sp>
      <p:sp>
        <p:nvSpPr>
          <p:cNvPr id="40" name="Text Placeholder 2">
            <a:extLst>
              <a:ext uri="{FF2B5EF4-FFF2-40B4-BE49-F238E27FC236}"/>
            </a:extLst>
          </p:cNvPr>
          <p:cNvSpPr>
            <a:spLocks noGrp="1"/>
          </p:cNvSpPr>
          <p:nvPr>
            <p:ph type="body" sz="quarter" idx="13"/>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smtClean="0"/>
              <a:t>Click to edit Master text styles</a:t>
            </a:r>
          </a:p>
        </p:txBody>
      </p:sp>
      <p:sp>
        <p:nvSpPr>
          <p:cNvPr id="53" name="Text Placeholder 2">
            <a:extLst>
              <a:ext uri="{FF2B5EF4-FFF2-40B4-BE49-F238E27FC236}"/>
            </a:extLst>
          </p:cNvPr>
          <p:cNvSpPr>
            <a:spLocks noGrp="1"/>
          </p:cNvSpPr>
          <p:nvPr>
            <p:ph type="body" sz="quarter" idx="14"/>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273238"/>
                    </a:gs>
                    <a:gs pos="100000">
                      <a:srgbClr val="607D8B"/>
                    </a:gs>
                  </a:gsLst>
                  <a:lin ang="0" scaled="1"/>
                  <a:tileRect/>
                </a:gradFill>
                <a:effectLst/>
                <a:latin typeface="+mn-lt"/>
                <a:ea typeface="+mn-ea"/>
                <a:cs typeface="+mn-cs"/>
              </a:defRPr>
            </a:lvl1pPr>
          </a:lstStyle>
          <a:p>
            <a:pPr lvl="0"/>
            <a:r>
              <a:rPr lang="en-US" smtClean="0"/>
              <a:t>Click to edit Master text styles</a:t>
            </a:r>
          </a:p>
        </p:txBody>
      </p:sp>
      <p:sp>
        <p:nvSpPr>
          <p:cNvPr id="24" name="Text Placeholder 2">
            <a:extLst>
              <a:ext uri="{FF2B5EF4-FFF2-40B4-BE49-F238E27FC236}"/>
            </a:extLst>
          </p:cNvPr>
          <p:cNvSpPr>
            <a:spLocks noGrp="1"/>
          </p:cNvSpPr>
          <p:nvPr>
            <p:ph type="body" sz="quarter" idx="16"/>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smtClean="0"/>
              <a:t>Click to edit Master text styles</a:t>
            </a:r>
          </a:p>
          <a:p>
            <a:pPr lvl="1"/>
            <a:r>
              <a:rPr lang="en-US" smtClean="0"/>
              <a:t>Second level</a:t>
            </a:r>
          </a:p>
        </p:txBody>
      </p:sp>
      <p:sp>
        <p:nvSpPr>
          <p:cNvPr id="30" name="Picture Placeholder 29">
            <a:extLst>
              <a:ext uri="{FF2B5EF4-FFF2-40B4-BE49-F238E27FC236}"/>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rtlCol="0">
            <a:noAutofit/>
          </a:bodyPr>
          <a:lstStyle>
            <a:lvl1pPr>
              <a:defRPr sz="1800"/>
            </a:lvl1pPr>
          </a:lstStyle>
          <a:p>
            <a:pPr lvl="0"/>
            <a:r>
              <a:rPr lang="en-US" noProof="0" smtClean="0"/>
              <a:t>Click icon to add picture</a:t>
            </a:r>
            <a:endParaRPr lang="en-US" noProof="0"/>
          </a:p>
        </p:txBody>
      </p:sp>
      <p:sp>
        <p:nvSpPr>
          <p:cNvPr id="39" name="Title 1">
            <a:extLst>
              <a:ext uri="{FF2B5EF4-FFF2-40B4-BE49-F238E27FC236}"/>
            </a:extLst>
          </p:cNvPr>
          <p:cNvSpPr>
            <a:spLocks noGrp="1"/>
          </p:cNvSpPr>
          <p:nvPr>
            <p:ph type="ctrTitle"/>
          </p:nvPr>
        </p:nvSpPr>
        <p:spPr>
          <a:xfrm>
            <a:off x="559490" y="1122364"/>
            <a:ext cx="7035300" cy="2578780"/>
          </a:xfrm>
        </p:spPr>
        <p:txBody>
          <a:bodyPr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smtClean="0"/>
              <a:t>Click to edit Master title style</a:t>
            </a:r>
            <a:endParaRPr lang="en-US" dirty="0"/>
          </a:p>
        </p:txBody>
      </p:sp>
      <p:sp>
        <p:nvSpPr>
          <p:cNvPr id="43" name="Text Placeholder 2">
            <a:extLst>
              <a:ext uri="{FF2B5EF4-FFF2-40B4-BE49-F238E27FC236}"/>
            </a:extLst>
          </p:cNvPr>
          <p:cNvSpPr>
            <a:spLocks noGrp="1"/>
          </p:cNvSpPr>
          <p:nvPr>
            <p:ph type="body" sz="quarter" idx="1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smtClean="0"/>
              <a:t>Click to edit Master text styles</a:t>
            </a:r>
          </a:p>
        </p:txBody>
      </p:sp>
      <p:sp>
        <p:nvSpPr>
          <p:cNvPr id="44" name="Text Placeholder 2">
            <a:extLst>
              <a:ext uri="{FF2B5EF4-FFF2-40B4-BE49-F238E27FC236}"/>
            </a:extLst>
          </p:cNvPr>
          <p:cNvSpPr>
            <a:spLocks noGrp="1"/>
          </p:cNvSpPr>
          <p:nvPr>
            <p:ph type="body" sz="quarter" idx="12"/>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smtClean="0"/>
              <a:t>Click to edit Master text styles</a:t>
            </a:r>
          </a:p>
        </p:txBody>
      </p:sp>
    </p:spTree>
    <p:extLst>
      <p:ext uri="{BB962C8B-B14F-4D97-AF65-F5344CB8AC3E}">
        <p14:creationId xmlns:p14="http://schemas.microsoft.com/office/powerpoint/2010/main" val="415834067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le Slide - Brown">
    <p:spTree>
      <p:nvGrpSpPr>
        <p:cNvPr id="1" name=""/>
        <p:cNvGrpSpPr/>
        <p:nvPr/>
      </p:nvGrpSpPr>
      <p:grpSpPr>
        <a:xfrm>
          <a:off x="0" y="0"/>
          <a:ext cx="0" cy="0"/>
          <a:chOff x="0" y="0"/>
          <a:chExt cx="0" cy="0"/>
        </a:xfrm>
      </p:grpSpPr>
      <p:pic>
        <p:nvPicPr>
          <p:cNvPr id="12" name="Picture 11">
            <a:extLst>
              <a:ext uri="{FF2B5EF4-FFF2-40B4-BE49-F238E27FC236}"/>
            </a:extLst>
          </p:cNvPr>
          <p:cNvPicPr>
            <a:picLocks noChangeAspect="1"/>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13" name="TextBox 7"/>
          <p:cNvSpPr txBox="1">
            <a:spLocks noChangeArrowheads="1"/>
          </p:cNvSpPr>
          <p:nvPr/>
        </p:nvSpPr>
        <p:spPr bwMode="auto">
          <a:xfrm>
            <a:off x="1838325" y="5802313"/>
            <a:ext cx="4513263"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Roboto Condensed" charset="0"/>
              </a:defRPr>
            </a:lvl1pPr>
            <a:lvl2pPr marL="742950" indent="-285750">
              <a:defRPr>
                <a:solidFill>
                  <a:schemeClr val="tx1"/>
                </a:solidFill>
                <a:latin typeface="Roboto Condensed" charset="0"/>
              </a:defRPr>
            </a:lvl2pPr>
            <a:lvl3pPr marL="1143000" indent="-228600">
              <a:defRPr>
                <a:solidFill>
                  <a:schemeClr val="tx1"/>
                </a:solidFill>
                <a:latin typeface="Roboto Condensed" charset="0"/>
              </a:defRPr>
            </a:lvl3pPr>
            <a:lvl4pPr marL="1600200" indent="-228600">
              <a:defRPr>
                <a:solidFill>
                  <a:schemeClr val="tx1"/>
                </a:solidFill>
                <a:latin typeface="Roboto Condensed" charset="0"/>
              </a:defRPr>
            </a:lvl4pPr>
            <a:lvl5pPr marL="2057400" indent="-228600">
              <a:defRPr>
                <a:solidFill>
                  <a:schemeClr val="tx1"/>
                </a:solidFill>
                <a:latin typeface="Roboto Condensed" charset="0"/>
              </a:defRPr>
            </a:lvl5pPr>
            <a:lvl6pPr marL="2514600" indent="-228600" fontAlgn="base">
              <a:spcBef>
                <a:spcPct val="0"/>
              </a:spcBef>
              <a:spcAft>
                <a:spcPct val="0"/>
              </a:spcAft>
              <a:defRPr>
                <a:solidFill>
                  <a:schemeClr val="tx1"/>
                </a:solidFill>
                <a:latin typeface="Roboto Condensed" charset="0"/>
              </a:defRPr>
            </a:lvl6pPr>
            <a:lvl7pPr marL="2971800" indent="-228600" fontAlgn="base">
              <a:spcBef>
                <a:spcPct val="0"/>
              </a:spcBef>
              <a:spcAft>
                <a:spcPct val="0"/>
              </a:spcAft>
              <a:defRPr>
                <a:solidFill>
                  <a:schemeClr val="tx1"/>
                </a:solidFill>
                <a:latin typeface="Roboto Condensed" charset="0"/>
              </a:defRPr>
            </a:lvl7pPr>
            <a:lvl8pPr marL="3429000" indent="-228600" fontAlgn="base">
              <a:spcBef>
                <a:spcPct val="0"/>
              </a:spcBef>
              <a:spcAft>
                <a:spcPct val="0"/>
              </a:spcAft>
              <a:defRPr>
                <a:solidFill>
                  <a:schemeClr val="tx1"/>
                </a:solidFill>
                <a:latin typeface="Roboto Condensed" charset="0"/>
              </a:defRPr>
            </a:lvl8pPr>
            <a:lvl9pPr marL="3886200" indent="-228600" fontAlgn="base">
              <a:spcBef>
                <a:spcPct val="0"/>
              </a:spcBef>
              <a:spcAft>
                <a:spcPct val="0"/>
              </a:spcAft>
              <a:defRPr>
                <a:solidFill>
                  <a:schemeClr val="tx1"/>
                </a:solidFill>
                <a:latin typeface="Roboto Condensed" charset="0"/>
              </a:defRPr>
            </a:lvl9pPr>
          </a:lstStyle>
          <a:p>
            <a:r>
              <a:rPr lang="en-US" sz="1600"/>
              <a:t>Darshan Institute of Engineering &amp; Technology, Rajkot</a:t>
            </a:r>
          </a:p>
        </p:txBody>
      </p:sp>
      <p:sp>
        <p:nvSpPr>
          <p:cNvPr id="14" name="Freeform 13"/>
          <p:cNvSpPr>
            <a:spLocks/>
          </p:cNvSpPr>
          <p:nvPr/>
        </p:nvSpPr>
        <p:spPr bwMode="auto">
          <a:xfrm>
            <a:off x="2554288" y="0"/>
            <a:ext cx="5256212" cy="1335088"/>
          </a:xfrm>
          <a:custGeom>
            <a:avLst/>
            <a:gdLst>
              <a:gd name="T0" fmla="*/ 5255702 w 2048"/>
              <a:gd name="T1" fmla="*/ 0 h 517"/>
              <a:gd name="T2" fmla="*/ 4963148 w 2048"/>
              <a:gd name="T3" fmla="*/ 185919 h 517"/>
              <a:gd name="T4" fmla="*/ 0 w 2048"/>
              <a:gd name="T5" fmla="*/ 0 h 517"/>
              <a:gd name="T6" fmla="*/ 5255702 w 2048"/>
              <a:gd name="T7" fmla="*/ 0 h 51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rotWithShape="0">
            <a:gsLst>
              <a:gs pos="0">
                <a:srgbClr val="3E2622"/>
              </a:gs>
              <a:gs pos="10001">
                <a:srgbClr val="3E2622"/>
              </a:gs>
              <a:gs pos="100000">
                <a:srgbClr val="795547"/>
              </a:gs>
            </a:gsLst>
            <a:lin ang="108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 name="Freeform 17"/>
          <p:cNvSpPr>
            <a:spLocks/>
          </p:cNvSpPr>
          <p:nvPr/>
        </p:nvSpPr>
        <p:spPr bwMode="auto">
          <a:xfrm>
            <a:off x="0" y="5905500"/>
            <a:ext cx="1901825" cy="952500"/>
          </a:xfrm>
          <a:custGeom>
            <a:avLst/>
            <a:gdLst>
              <a:gd name="T0" fmla="*/ 1901425 w 2048"/>
              <a:gd name="T1" fmla="*/ 952668 h 1024"/>
              <a:gd name="T2" fmla="*/ 0 w 2048"/>
              <a:gd name="T3" fmla="*/ 952668 h 1024"/>
              <a:gd name="T4" fmla="*/ 0 w 2048"/>
              <a:gd name="T5" fmla="*/ 0 h 1024"/>
              <a:gd name="T6" fmla="*/ 1901425 w 2048"/>
              <a:gd name="T7" fmla="*/ 952668 h 102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rotWithShape="0">
            <a:gsLst>
              <a:gs pos="0">
                <a:srgbClr val="3E2622"/>
              </a:gs>
              <a:gs pos="10001">
                <a:srgbClr val="3E2622"/>
              </a:gs>
              <a:gs pos="100000">
                <a:srgbClr val="795547"/>
              </a:gs>
            </a:gsLst>
            <a:lin ang="108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pic>
        <p:nvPicPr>
          <p:cNvPr id="16" name="Picture 15">
            <a:extLst>
              <a:ext uri="{FF2B5EF4-FFF2-40B4-BE49-F238E27FC236}"/>
            </a:extLst>
          </p:cNvPr>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17" name="Picture 1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440738" y="2097088"/>
            <a:ext cx="2814637" cy="2119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8" name="Straight Connector 17">
            <a:extLst>
              <a:ext uri="{FF2B5EF4-FFF2-40B4-BE49-F238E27FC236}"/>
            </a:extLst>
          </p:cNvPr>
          <p:cNvCxnSpPr/>
          <p:nvPr/>
        </p:nvCxnSpPr>
        <p:spPr>
          <a:xfrm>
            <a:off x="1927225" y="6124575"/>
            <a:ext cx="43561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9" name="Picture 13"/>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998663" y="6232525"/>
            <a:ext cx="182562" cy="18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14"/>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998663" y="6505575"/>
            <a:ext cx="182562" cy="18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15"/>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8296275" y="307975"/>
            <a:ext cx="3573463"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Picture 16"/>
          <p:cNvPicPr>
            <a:picLocks noChangeAspect="1"/>
          </p:cNvPicPr>
          <p:nvPr/>
        </p:nvPicPr>
        <p:blipFill>
          <a:blip r:embed="rId8">
            <a:extLst>
              <a:ext uri="{28A0092B-C50C-407E-A947-70E740481C1C}">
                <a14:useLocalDpi xmlns:a14="http://schemas.microsoft.com/office/drawing/2010/main" val="0"/>
              </a:ext>
            </a:extLst>
          </a:blip>
          <a:srcRect l="62022" t="18062" r="2731" b="17725"/>
          <a:stretch>
            <a:fillRect/>
          </a:stretch>
        </p:blipFill>
        <p:spPr bwMode="auto">
          <a:xfrm>
            <a:off x="63500" y="838200"/>
            <a:ext cx="1087438" cy="77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Picture 22" descr="User icon Royalty Free Vector Image - VectorStock">
            <a:extLst>
              <a:ext uri="{FF2B5EF4-FFF2-40B4-BE49-F238E27FC236}"/>
            </a:extLst>
          </p:cNvPr>
          <p:cNvPicPr>
            <a:picLocks noChangeAspect="1" noChangeArrowheads="1"/>
          </p:cNvPicPr>
          <p:nvPr/>
        </p:nvPicPr>
        <p:blipFill>
          <a:blip r:embed="rId9">
            <a:lum bright="70000" contrast="-70000"/>
          </a:blip>
          <a:srcRect l="26030" t="21389" r="26030" b="34222"/>
          <a:stretch>
            <a:fillRect/>
          </a:stretch>
        </p:blipFill>
        <p:spPr bwMode="auto">
          <a:xfrm>
            <a:off x="354013" y="5211763"/>
            <a:ext cx="1352550" cy="135255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pic>
        <p:nvPicPr>
          <p:cNvPr id="25" name="Picture 24">
            <a:extLst>
              <a:ext uri="{FF2B5EF4-FFF2-40B4-BE49-F238E27FC236}"/>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26" name="TextBox 19"/>
          <p:cNvSpPr txBox="1">
            <a:spLocks noChangeArrowheads="1"/>
          </p:cNvSpPr>
          <p:nvPr userDrawn="1"/>
        </p:nvSpPr>
        <p:spPr bwMode="auto">
          <a:xfrm>
            <a:off x="1838325" y="5802313"/>
            <a:ext cx="4513263"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Roboto Condensed" charset="0"/>
              </a:defRPr>
            </a:lvl1pPr>
            <a:lvl2pPr marL="742950" indent="-285750">
              <a:defRPr>
                <a:solidFill>
                  <a:schemeClr val="tx1"/>
                </a:solidFill>
                <a:latin typeface="Roboto Condensed" charset="0"/>
              </a:defRPr>
            </a:lvl2pPr>
            <a:lvl3pPr marL="1143000" indent="-228600">
              <a:defRPr>
                <a:solidFill>
                  <a:schemeClr val="tx1"/>
                </a:solidFill>
                <a:latin typeface="Roboto Condensed" charset="0"/>
              </a:defRPr>
            </a:lvl3pPr>
            <a:lvl4pPr marL="1600200" indent="-228600">
              <a:defRPr>
                <a:solidFill>
                  <a:schemeClr val="tx1"/>
                </a:solidFill>
                <a:latin typeface="Roboto Condensed" charset="0"/>
              </a:defRPr>
            </a:lvl4pPr>
            <a:lvl5pPr marL="2057400" indent="-228600">
              <a:defRPr>
                <a:solidFill>
                  <a:schemeClr val="tx1"/>
                </a:solidFill>
                <a:latin typeface="Roboto Condensed" charset="0"/>
              </a:defRPr>
            </a:lvl5pPr>
            <a:lvl6pPr marL="2514600" indent="-228600" fontAlgn="base">
              <a:spcBef>
                <a:spcPct val="0"/>
              </a:spcBef>
              <a:spcAft>
                <a:spcPct val="0"/>
              </a:spcAft>
              <a:defRPr>
                <a:solidFill>
                  <a:schemeClr val="tx1"/>
                </a:solidFill>
                <a:latin typeface="Roboto Condensed" charset="0"/>
              </a:defRPr>
            </a:lvl6pPr>
            <a:lvl7pPr marL="2971800" indent="-228600" fontAlgn="base">
              <a:spcBef>
                <a:spcPct val="0"/>
              </a:spcBef>
              <a:spcAft>
                <a:spcPct val="0"/>
              </a:spcAft>
              <a:defRPr>
                <a:solidFill>
                  <a:schemeClr val="tx1"/>
                </a:solidFill>
                <a:latin typeface="Roboto Condensed" charset="0"/>
              </a:defRPr>
            </a:lvl7pPr>
            <a:lvl8pPr marL="3429000" indent="-228600" fontAlgn="base">
              <a:spcBef>
                <a:spcPct val="0"/>
              </a:spcBef>
              <a:spcAft>
                <a:spcPct val="0"/>
              </a:spcAft>
              <a:defRPr>
                <a:solidFill>
                  <a:schemeClr val="tx1"/>
                </a:solidFill>
                <a:latin typeface="Roboto Condensed" charset="0"/>
              </a:defRPr>
            </a:lvl8pPr>
            <a:lvl9pPr marL="3886200" indent="-228600" fontAlgn="base">
              <a:spcBef>
                <a:spcPct val="0"/>
              </a:spcBef>
              <a:spcAft>
                <a:spcPct val="0"/>
              </a:spcAft>
              <a:defRPr>
                <a:solidFill>
                  <a:schemeClr val="tx1"/>
                </a:solidFill>
                <a:latin typeface="Roboto Condensed" charset="0"/>
              </a:defRPr>
            </a:lvl9pPr>
          </a:lstStyle>
          <a:p>
            <a:r>
              <a:rPr lang="en-US" sz="1600"/>
              <a:t>Darshan Institute of Engineering &amp; Technology, Rajkot</a:t>
            </a:r>
          </a:p>
        </p:txBody>
      </p:sp>
      <p:sp>
        <p:nvSpPr>
          <p:cNvPr id="27" name="Freeform 13"/>
          <p:cNvSpPr>
            <a:spLocks/>
          </p:cNvSpPr>
          <p:nvPr userDrawn="1"/>
        </p:nvSpPr>
        <p:spPr bwMode="auto">
          <a:xfrm>
            <a:off x="2554288" y="0"/>
            <a:ext cx="5256212" cy="1335088"/>
          </a:xfrm>
          <a:custGeom>
            <a:avLst/>
            <a:gdLst>
              <a:gd name="T0" fmla="*/ 5255702 w 2048"/>
              <a:gd name="T1" fmla="*/ 0 h 517"/>
              <a:gd name="T2" fmla="*/ 4963148 w 2048"/>
              <a:gd name="T3" fmla="*/ 185919 h 517"/>
              <a:gd name="T4" fmla="*/ 0 w 2048"/>
              <a:gd name="T5" fmla="*/ 0 h 517"/>
              <a:gd name="T6" fmla="*/ 5255702 w 2048"/>
              <a:gd name="T7" fmla="*/ 0 h 51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rotWithShape="0">
            <a:gsLst>
              <a:gs pos="0">
                <a:srgbClr val="3E2622"/>
              </a:gs>
              <a:gs pos="10001">
                <a:srgbClr val="3E2622"/>
              </a:gs>
              <a:gs pos="100000">
                <a:srgbClr val="795547"/>
              </a:gs>
            </a:gsLst>
            <a:lin ang="108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1" name="Freeform 17"/>
          <p:cNvSpPr>
            <a:spLocks/>
          </p:cNvSpPr>
          <p:nvPr userDrawn="1"/>
        </p:nvSpPr>
        <p:spPr bwMode="auto">
          <a:xfrm>
            <a:off x="0" y="5905500"/>
            <a:ext cx="1901825" cy="952500"/>
          </a:xfrm>
          <a:custGeom>
            <a:avLst/>
            <a:gdLst>
              <a:gd name="T0" fmla="*/ 1901425 w 2048"/>
              <a:gd name="T1" fmla="*/ 952668 h 1024"/>
              <a:gd name="T2" fmla="*/ 0 w 2048"/>
              <a:gd name="T3" fmla="*/ 952668 h 1024"/>
              <a:gd name="T4" fmla="*/ 0 w 2048"/>
              <a:gd name="T5" fmla="*/ 0 h 1024"/>
              <a:gd name="T6" fmla="*/ 1901425 w 2048"/>
              <a:gd name="T7" fmla="*/ 952668 h 102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rotWithShape="0">
            <a:gsLst>
              <a:gs pos="0">
                <a:srgbClr val="3E2622"/>
              </a:gs>
              <a:gs pos="10001">
                <a:srgbClr val="3E2622"/>
              </a:gs>
              <a:gs pos="100000">
                <a:srgbClr val="795547"/>
              </a:gs>
            </a:gsLst>
            <a:lin ang="108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pic>
        <p:nvPicPr>
          <p:cNvPr id="32" name="Picture 31">
            <a:extLst>
              <a:ext uri="{FF2B5EF4-FFF2-40B4-BE49-F238E27FC236}"/>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23"/>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8440738" y="2097088"/>
            <a:ext cx="2814637" cy="2119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Picture 24"/>
          <p:cNvPicPr>
            <a:picLocks noChangeAspect="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998663" y="6232525"/>
            <a:ext cx="182562" cy="18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Picture 25"/>
          <p:cNvPicPr>
            <a:picLocks noChangeAspect="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1998663" y="6505575"/>
            <a:ext cx="182562" cy="18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 name="Picture 26"/>
          <p:cNvPicPr>
            <a:picLocks noChangeAspect="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8296275" y="307975"/>
            <a:ext cx="3573463"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27"/>
          <p:cNvPicPr>
            <a:picLocks noChangeAspect="1"/>
          </p:cNvPicPr>
          <p:nvPr userDrawn="1"/>
        </p:nvPicPr>
        <p:blipFill>
          <a:blip r:embed="rId10">
            <a:extLst>
              <a:ext uri="{28A0092B-C50C-407E-A947-70E740481C1C}">
                <a14:useLocalDpi xmlns:a14="http://schemas.microsoft.com/office/drawing/2010/main" val="0"/>
              </a:ext>
            </a:extLst>
          </a:blip>
          <a:srcRect l="62022" t="18062" r="2731" b="17725"/>
          <a:stretch>
            <a:fillRect/>
          </a:stretch>
        </p:blipFill>
        <p:spPr bwMode="auto">
          <a:xfrm>
            <a:off x="63500" y="838200"/>
            <a:ext cx="1087438" cy="77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 name="Picture 37" descr="User icon Royalty Free Vector Image - VectorStock">
            <a:extLst>
              <a:ext uri="{FF2B5EF4-FFF2-40B4-BE49-F238E27FC236}"/>
            </a:extLst>
          </p:cNvPr>
          <p:cNvPicPr>
            <a:picLocks noChangeAspect="1" noChangeArrowheads="1"/>
          </p:cNvPicPr>
          <p:nvPr userDrawn="1"/>
        </p:nvPicPr>
        <p:blipFill>
          <a:blip r:embed="rId9">
            <a:lum bright="70000" contrast="-70000"/>
          </a:blip>
          <a:srcRect l="26030" t="21389" r="26030" b="34222"/>
          <a:stretch>
            <a:fillRect/>
          </a:stretch>
        </p:blipFill>
        <p:spPr bwMode="auto">
          <a:xfrm>
            <a:off x="354013" y="5211763"/>
            <a:ext cx="1352550" cy="135255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extLst>
          </p:cNvPr>
          <p:cNvSpPr>
            <a:spLocks noGrp="1"/>
          </p:cNvSpPr>
          <p:nvPr>
            <p:ph type="ctrTitle"/>
          </p:nvPr>
        </p:nvSpPr>
        <p:spPr>
          <a:xfrm>
            <a:off x="559490" y="1122364"/>
            <a:ext cx="7035300" cy="2578780"/>
          </a:xfrm>
        </p:spPr>
        <p:txBody>
          <a:bodyPr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smtClean="0"/>
              <a:t>Click to edit Master title style</a:t>
            </a:r>
            <a:endParaRPr lang="en-US" dirty="0"/>
          </a:p>
        </p:txBody>
      </p:sp>
      <p:sp>
        <p:nvSpPr>
          <p:cNvPr id="28" name="Text Placeholder 2">
            <a:extLst>
              <a:ext uri="{FF2B5EF4-FFF2-40B4-BE49-F238E27FC236}"/>
            </a:extLst>
          </p:cNvPr>
          <p:cNvSpPr>
            <a:spLocks noGrp="1"/>
          </p:cNvSpPr>
          <p:nvPr>
            <p:ph type="body" sz="quarter" idx="1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smtClean="0"/>
              <a:t>Click to edit Master text styles</a:t>
            </a:r>
          </a:p>
        </p:txBody>
      </p:sp>
      <p:sp>
        <p:nvSpPr>
          <p:cNvPr id="29" name="Text Placeholder 2">
            <a:extLst>
              <a:ext uri="{FF2B5EF4-FFF2-40B4-BE49-F238E27FC236}"/>
            </a:extLst>
          </p:cNvPr>
          <p:cNvSpPr>
            <a:spLocks noGrp="1"/>
          </p:cNvSpPr>
          <p:nvPr>
            <p:ph type="body" sz="quarter" idx="12"/>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smtClean="0"/>
              <a:t>Click to edit Master text styles</a:t>
            </a:r>
          </a:p>
        </p:txBody>
      </p:sp>
      <p:sp>
        <p:nvSpPr>
          <p:cNvPr id="40" name="Text Placeholder 2">
            <a:extLst>
              <a:ext uri="{FF2B5EF4-FFF2-40B4-BE49-F238E27FC236}"/>
            </a:extLst>
          </p:cNvPr>
          <p:cNvSpPr>
            <a:spLocks noGrp="1"/>
          </p:cNvSpPr>
          <p:nvPr>
            <p:ph type="body" sz="quarter" idx="13"/>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smtClean="0"/>
              <a:t>Click to edit Master text styles</a:t>
            </a:r>
          </a:p>
        </p:txBody>
      </p:sp>
      <p:sp>
        <p:nvSpPr>
          <p:cNvPr id="53" name="Text Placeholder 2">
            <a:extLst>
              <a:ext uri="{FF2B5EF4-FFF2-40B4-BE49-F238E27FC236}"/>
            </a:extLst>
          </p:cNvPr>
          <p:cNvSpPr>
            <a:spLocks noGrp="1"/>
          </p:cNvSpPr>
          <p:nvPr>
            <p:ph type="body" sz="quarter" idx="14"/>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3E2622"/>
                    </a:gs>
                    <a:gs pos="100000">
                      <a:srgbClr val="795547"/>
                    </a:gs>
                  </a:gsLst>
                  <a:lin ang="0" scaled="1"/>
                  <a:tileRect/>
                </a:gradFill>
                <a:effectLst/>
                <a:latin typeface="+mn-lt"/>
                <a:ea typeface="+mn-ea"/>
                <a:cs typeface="+mn-cs"/>
              </a:defRPr>
            </a:lvl1pPr>
          </a:lstStyle>
          <a:p>
            <a:pPr lvl="0"/>
            <a:r>
              <a:rPr lang="en-US" smtClean="0"/>
              <a:t>Click to edit Master text styles</a:t>
            </a:r>
          </a:p>
        </p:txBody>
      </p:sp>
      <p:sp>
        <p:nvSpPr>
          <p:cNvPr id="24" name="Text Placeholder 2">
            <a:extLst>
              <a:ext uri="{FF2B5EF4-FFF2-40B4-BE49-F238E27FC236}"/>
            </a:extLst>
          </p:cNvPr>
          <p:cNvSpPr>
            <a:spLocks noGrp="1"/>
          </p:cNvSpPr>
          <p:nvPr>
            <p:ph type="body" sz="quarter" idx="16"/>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smtClean="0"/>
              <a:t>Click to edit Master text styles</a:t>
            </a:r>
          </a:p>
          <a:p>
            <a:pPr lvl="1"/>
            <a:r>
              <a:rPr lang="en-US" smtClean="0"/>
              <a:t>Second level</a:t>
            </a:r>
          </a:p>
        </p:txBody>
      </p:sp>
      <p:sp>
        <p:nvSpPr>
          <p:cNvPr id="30" name="Picture Placeholder 29">
            <a:extLst>
              <a:ext uri="{FF2B5EF4-FFF2-40B4-BE49-F238E27FC236}"/>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rtlCol="0">
            <a:noAutofit/>
          </a:bodyPr>
          <a:lstStyle>
            <a:lvl1pPr>
              <a:defRPr sz="1800"/>
            </a:lvl1pPr>
          </a:lstStyle>
          <a:p>
            <a:pPr lvl="0"/>
            <a:r>
              <a:rPr lang="en-US" noProof="0" smtClean="0"/>
              <a:t>Click icon to add picture</a:t>
            </a:r>
            <a:endParaRPr lang="en-US" noProof="0"/>
          </a:p>
        </p:txBody>
      </p:sp>
      <p:sp>
        <p:nvSpPr>
          <p:cNvPr id="39" name="Title 1">
            <a:extLst>
              <a:ext uri="{FF2B5EF4-FFF2-40B4-BE49-F238E27FC236}"/>
            </a:extLst>
          </p:cNvPr>
          <p:cNvSpPr>
            <a:spLocks noGrp="1"/>
          </p:cNvSpPr>
          <p:nvPr>
            <p:ph type="ctrTitle"/>
          </p:nvPr>
        </p:nvSpPr>
        <p:spPr>
          <a:xfrm>
            <a:off x="559490" y="1122364"/>
            <a:ext cx="7035300" cy="2578780"/>
          </a:xfrm>
        </p:spPr>
        <p:txBody>
          <a:bodyPr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smtClean="0"/>
              <a:t>Click to edit Master title style</a:t>
            </a:r>
            <a:endParaRPr lang="en-US" dirty="0"/>
          </a:p>
        </p:txBody>
      </p:sp>
      <p:sp>
        <p:nvSpPr>
          <p:cNvPr id="43" name="Text Placeholder 2">
            <a:extLst>
              <a:ext uri="{FF2B5EF4-FFF2-40B4-BE49-F238E27FC236}"/>
            </a:extLst>
          </p:cNvPr>
          <p:cNvSpPr>
            <a:spLocks noGrp="1"/>
          </p:cNvSpPr>
          <p:nvPr>
            <p:ph type="body" sz="quarter" idx="1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smtClean="0"/>
              <a:t>Click to edit Master text styles</a:t>
            </a:r>
          </a:p>
        </p:txBody>
      </p:sp>
      <p:sp>
        <p:nvSpPr>
          <p:cNvPr id="44" name="Text Placeholder 2">
            <a:extLst>
              <a:ext uri="{FF2B5EF4-FFF2-40B4-BE49-F238E27FC236}"/>
            </a:extLst>
          </p:cNvPr>
          <p:cNvSpPr>
            <a:spLocks noGrp="1"/>
          </p:cNvSpPr>
          <p:nvPr>
            <p:ph type="body" sz="quarter" idx="12"/>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smtClean="0"/>
              <a:t>Click to edit Master text styles</a:t>
            </a:r>
          </a:p>
        </p:txBody>
      </p:sp>
    </p:spTree>
    <p:extLst>
      <p:ext uri="{BB962C8B-B14F-4D97-AF65-F5344CB8AC3E}">
        <p14:creationId xmlns:p14="http://schemas.microsoft.com/office/powerpoint/2010/main" val="243225632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itle Slide - Deep Puple">
    <p:spTree>
      <p:nvGrpSpPr>
        <p:cNvPr id="1" name=""/>
        <p:cNvGrpSpPr/>
        <p:nvPr/>
      </p:nvGrpSpPr>
      <p:grpSpPr>
        <a:xfrm>
          <a:off x="0" y="0"/>
          <a:ext cx="0" cy="0"/>
          <a:chOff x="0" y="0"/>
          <a:chExt cx="0" cy="0"/>
        </a:xfrm>
      </p:grpSpPr>
      <p:pic>
        <p:nvPicPr>
          <p:cNvPr id="12" name="Picture 11">
            <a:extLst>
              <a:ext uri="{FF2B5EF4-FFF2-40B4-BE49-F238E27FC236}"/>
            </a:extLst>
          </p:cNvPr>
          <p:cNvPicPr>
            <a:picLocks noChangeAspect="1"/>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13" name="TextBox 7"/>
          <p:cNvSpPr txBox="1">
            <a:spLocks noChangeArrowheads="1"/>
          </p:cNvSpPr>
          <p:nvPr/>
        </p:nvSpPr>
        <p:spPr bwMode="auto">
          <a:xfrm>
            <a:off x="1838325" y="5802313"/>
            <a:ext cx="4513263"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Roboto Condensed" charset="0"/>
              </a:defRPr>
            </a:lvl1pPr>
            <a:lvl2pPr marL="742950" indent="-285750">
              <a:defRPr>
                <a:solidFill>
                  <a:schemeClr val="tx1"/>
                </a:solidFill>
                <a:latin typeface="Roboto Condensed" charset="0"/>
              </a:defRPr>
            </a:lvl2pPr>
            <a:lvl3pPr marL="1143000" indent="-228600">
              <a:defRPr>
                <a:solidFill>
                  <a:schemeClr val="tx1"/>
                </a:solidFill>
                <a:latin typeface="Roboto Condensed" charset="0"/>
              </a:defRPr>
            </a:lvl3pPr>
            <a:lvl4pPr marL="1600200" indent="-228600">
              <a:defRPr>
                <a:solidFill>
                  <a:schemeClr val="tx1"/>
                </a:solidFill>
                <a:latin typeface="Roboto Condensed" charset="0"/>
              </a:defRPr>
            </a:lvl4pPr>
            <a:lvl5pPr marL="2057400" indent="-228600">
              <a:defRPr>
                <a:solidFill>
                  <a:schemeClr val="tx1"/>
                </a:solidFill>
                <a:latin typeface="Roboto Condensed" charset="0"/>
              </a:defRPr>
            </a:lvl5pPr>
            <a:lvl6pPr marL="2514600" indent="-228600" fontAlgn="base">
              <a:spcBef>
                <a:spcPct val="0"/>
              </a:spcBef>
              <a:spcAft>
                <a:spcPct val="0"/>
              </a:spcAft>
              <a:defRPr>
                <a:solidFill>
                  <a:schemeClr val="tx1"/>
                </a:solidFill>
                <a:latin typeface="Roboto Condensed" charset="0"/>
              </a:defRPr>
            </a:lvl6pPr>
            <a:lvl7pPr marL="2971800" indent="-228600" fontAlgn="base">
              <a:spcBef>
                <a:spcPct val="0"/>
              </a:spcBef>
              <a:spcAft>
                <a:spcPct val="0"/>
              </a:spcAft>
              <a:defRPr>
                <a:solidFill>
                  <a:schemeClr val="tx1"/>
                </a:solidFill>
                <a:latin typeface="Roboto Condensed" charset="0"/>
              </a:defRPr>
            </a:lvl7pPr>
            <a:lvl8pPr marL="3429000" indent="-228600" fontAlgn="base">
              <a:spcBef>
                <a:spcPct val="0"/>
              </a:spcBef>
              <a:spcAft>
                <a:spcPct val="0"/>
              </a:spcAft>
              <a:defRPr>
                <a:solidFill>
                  <a:schemeClr val="tx1"/>
                </a:solidFill>
                <a:latin typeface="Roboto Condensed" charset="0"/>
              </a:defRPr>
            </a:lvl8pPr>
            <a:lvl9pPr marL="3886200" indent="-228600" fontAlgn="base">
              <a:spcBef>
                <a:spcPct val="0"/>
              </a:spcBef>
              <a:spcAft>
                <a:spcPct val="0"/>
              </a:spcAft>
              <a:defRPr>
                <a:solidFill>
                  <a:schemeClr val="tx1"/>
                </a:solidFill>
                <a:latin typeface="Roboto Condensed" charset="0"/>
              </a:defRPr>
            </a:lvl9pPr>
          </a:lstStyle>
          <a:p>
            <a:r>
              <a:rPr lang="en-US" sz="1600"/>
              <a:t>Darshan Institute of Engineering &amp; Technology, Rajkot</a:t>
            </a:r>
          </a:p>
        </p:txBody>
      </p:sp>
      <p:sp>
        <p:nvSpPr>
          <p:cNvPr id="14" name="Freeform 13"/>
          <p:cNvSpPr>
            <a:spLocks/>
          </p:cNvSpPr>
          <p:nvPr/>
        </p:nvSpPr>
        <p:spPr bwMode="auto">
          <a:xfrm>
            <a:off x="2554288" y="0"/>
            <a:ext cx="5256212" cy="1335088"/>
          </a:xfrm>
          <a:custGeom>
            <a:avLst/>
            <a:gdLst>
              <a:gd name="T0" fmla="*/ 5255702 w 2048"/>
              <a:gd name="T1" fmla="*/ 0 h 517"/>
              <a:gd name="T2" fmla="*/ 4963148 w 2048"/>
              <a:gd name="T3" fmla="*/ 185919 h 517"/>
              <a:gd name="T4" fmla="*/ 0 w 2048"/>
              <a:gd name="T5" fmla="*/ 0 h 517"/>
              <a:gd name="T6" fmla="*/ 5255702 w 2048"/>
              <a:gd name="T7" fmla="*/ 0 h 51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rotWithShape="0">
            <a:gsLst>
              <a:gs pos="0">
                <a:srgbClr val="301B92"/>
              </a:gs>
              <a:gs pos="10001">
                <a:srgbClr val="301B92"/>
              </a:gs>
              <a:gs pos="100000">
                <a:srgbClr val="673BB7"/>
              </a:gs>
            </a:gsLst>
            <a:lin ang="108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 name="Freeform 17"/>
          <p:cNvSpPr>
            <a:spLocks/>
          </p:cNvSpPr>
          <p:nvPr/>
        </p:nvSpPr>
        <p:spPr bwMode="auto">
          <a:xfrm>
            <a:off x="0" y="5905500"/>
            <a:ext cx="1901825" cy="952500"/>
          </a:xfrm>
          <a:custGeom>
            <a:avLst/>
            <a:gdLst>
              <a:gd name="T0" fmla="*/ 1901425 w 2048"/>
              <a:gd name="T1" fmla="*/ 952668 h 1024"/>
              <a:gd name="T2" fmla="*/ 0 w 2048"/>
              <a:gd name="T3" fmla="*/ 952668 h 1024"/>
              <a:gd name="T4" fmla="*/ 0 w 2048"/>
              <a:gd name="T5" fmla="*/ 0 h 1024"/>
              <a:gd name="T6" fmla="*/ 1901425 w 2048"/>
              <a:gd name="T7" fmla="*/ 952668 h 102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rotWithShape="0">
            <a:gsLst>
              <a:gs pos="0">
                <a:srgbClr val="301B92"/>
              </a:gs>
              <a:gs pos="10001">
                <a:srgbClr val="301B92"/>
              </a:gs>
              <a:gs pos="100000">
                <a:srgbClr val="673BB7"/>
              </a:gs>
            </a:gsLst>
            <a:lin ang="108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pic>
        <p:nvPicPr>
          <p:cNvPr id="16" name="Picture 15">
            <a:extLst>
              <a:ext uri="{FF2B5EF4-FFF2-40B4-BE49-F238E27FC236}"/>
            </a:extLst>
          </p:cNvPr>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17" name="Picture 1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440738" y="2097088"/>
            <a:ext cx="2814637" cy="2119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8" name="Straight Connector 17">
            <a:extLst>
              <a:ext uri="{FF2B5EF4-FFF2-40B4-BE49-F238E27FC236}"/>
            </a:extLst>
          </p:cNvPr>
          <p:cNvCxnSpPr/>
          <p:nvPr/>
        </p:nvCxnSpPr>
        <p:spPr>
          <a:xfrm>
            <a:off x="1927225" y="6124575"/>
            <a:ext cx="43561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9" name="Picture 13"/>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998663" y="6232525"/>
            <a:ext cx="182562" cy="18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14"/>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998663" y="6505575"/>
            <a:ext cx="182562" cy="18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15"/>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8296275" y="307975"/>
            <a:ext cx="3573463"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Picture 16"/>
          <p:cNvPicPr>
            <a:picLocks noChangeAspect="1"/>
          </p:cNvPicPr>
          <p:nvPr/>
        </p:nvPicPr>
        <p:blipFill>
          <a:blip r:embed="rId8">
            <a:extLst>
              <a:ext uri="{28A0092B-C50C-407E-A947-70E740481C1C}">
                <a14:useLocalDpi xmlns:a14="http://schemas.microsoft.com/office/drawing/2010/main" val="0"/>
              </a:ext>
            </a:extLst>
          </a:blip>
          <a:srcRect l="62022" t="18062" r="2731" b="17725"/>
          <a:stretch>
            <a:fillRect/>
          </a:stretch>
        </p:blipFill>
        <p:spPr bwMode="auto">
          <a:xfrm>
            <a:off x="63500" y="838200"/>
            <a:ext cx="1087438" cy="77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Picture 22" descr="User icon Royalty Free Vector Image - VectorStock">
            <a:extLst>
              <a:ext uri="{FF2B5EF4-FFF2-40B4-BE49-F238E27FC236}"/>
            </a:extLst>
          </p:cNvPr>
          <p:cNvPicPr>
            <a:picLocks noChangeAspect="1" noChangeArrowheads="1"/>
          </p:cNvPicPr>
          <p:nvPr/>
        </p:nvPicPr>
        <p:blipFill>
          <a:blip r:embed="rId9">
            <a:lum bright="70000" contrast="-70000"/>
          </a:blip>
          <a:srcRect l="26030" t="21389" r="26030" b="34222"/>
          <a:stretch>
            <a:fillRect/>
          </a:stretch>
        </p:blipFill>
        <p:spPr bwMode="auto">
          <a:xfrm>
            <a:off x="354013" y="5211763"/>
            <a:ext cx="1352550" cy="135255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pic>
        <p:nvPicPr>
          <p:cNvPr id="25" name="Picture 24">
            <a:extLst>
              <a:ext uri="{FF2B5EF4-FFF2-40B4-BE49-F238E27FC236}"/>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26" name="TextBox 19"/>
          <p:cNvSpPr txBox="1">
            <a:spLocks noChangeArrowheads="1"/>
          </p:cNvSpPr>
          <p:nvPr userDrawn="1"/>
        </p:nvSpPr>
        <p:spPr bwMode="auto">
          <a:xfrm>
            <a:off x="1838325" y="5802313"/>
            <a:ext cx="4513263"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Roboto Condensed" charset="0"/>
              </a:defRPr>
            </a:lvl1pPr>
            <a:lvl2pPr marL="742950" indent="-285750">
              <a:defRPr>
                <a:solidFill>
                  <a:schemeClr val="tx1"/>
                </a:solidFill>
                <a:latin typeface="Roboto Condensed" charset="0"/>
              </a:defRPr>
            </a:lvl2pPr>
            <a:lvl3pPr marL="1143000" indent="-228600">
              <a:defRPr>
                <a:solidFill>
                  <a:schemeClr val="tx1"/>
                </a:solidFill>
                <a:latin typeface="Roboto Condensed" charset="0"/>
              </a:defRPr>
            </a:lvl3pPr>
            <a:lvl4pPr marL="1600200" indent="-228600">
              <a:defRPr>
                <a:solidFill>
                  <a:schemeClr val="tx1"/>
                </a:solidFill>
                <a:latin typeface="Roboto Condensed" charset="0"/>
              </a:defRPr>
            </a:lvl4pPr>
            <a:lvl5pPr marL="2057400" indent="-228600">
              <a:defRPr>
                <a:solidFill>
                  <a:schemeClr val="tx1"/>
                </a:solidFill>
                <a:latin typeface="Roboto Condensed" charset="0"/>
              </a:defRPr>
            </a:lvl5pPr>
            <a:lvl6pPr marL="2514600" indent="-228600" fontAlgn="base">
              <a:spcBef>
                <a:spcPct val="0"/>
              </a:spcBef>
              <a:spcAft>
                <a:spcPct val="0"/>
              </a:spcAft>
              <a:defRPr>
                <a:solidFill>
                  <a:schemeClr val="tx1"/>
                </a:solidFill>
                <a:latin typeface="Roboto Condensed" charset="0"/>
              </a:defRPr>
            </a:lvl6pPr>
            <a:lvl7pPr marL="2971800" indent="-228600" fontAlgn="base">
              <a:spcBef>
                <a:spcPct val="0"/>
              </a:spcBef>
              <a:spcAft>
                <a:spcPct val="0"/>
              </a:spcAft>
              <a:defRPr>
                <a:solidFill>
                  <a:schemeClr val="tx1"/>
                </a:solidFill>
                <a:latin typeface="Roboto Condensed" charset="0"/>
              </a:defRPr>
            </a:lvl7pPr>
            <a:lvl8pPr marL="3429000" indent="-228600" fontAlgn="base">
              <a:spcBef>
                <a:spcPct val="0"/>
              </a:spcBef>
              <a:spcAft>
                <a:spcPct val="0"/>
              </a:spcAft>
              <a:defRPr>
                <a:solidFill>
                  <a:schemeClr val="tx1"/>
                </a:solidFill>
                <a:latin typeface="Roboto Condensed" charset="0"/>
              </a:defRPr>
            </a:lvl8pPr>
            <a:lvl9pPr marL="3886200" indent="-228600" fontAlgn="base">
              <a:spcBef>
                <a:spcPct val="0"/>
              </a:spcBef>
              <a:spcAft>
                <a:spcPct val="0"/>
              </a:spcAft>
              <a:defRPr>
                <a:solidFill>
                  <a:schemeClr val="tx1"/>
                </a:solidFill>
                <a:latin typeface="Roboto Condensed" charset="0"/>
              </a:defRPr>
            </a:lvl9pPr>
          </a:lstStyle>
          <a:p>
            <a:r>
              <a:rPr lang="en-US" sz="1600"/>
              <a:t>Darshan Institute of Engineering &amp; Technology, Rajkot</a:t>
            </a:r>
          </a:p>
        </p:txBody>
      </p:sp>
      <p:sp>
        <p:nvSpPr>
          <p:cNvPr id="27" name="Freeform 13"/>
          <p:cNvSpPr>
            <a:spLocks/>
          </p:cNvSpPr>
          <p:nvPr userDrawn="1"/>
        </p:nvSpPr>
        <p:spPr bwMode="auto">
          <a:xfrm>
            <a:off x="2554288" y="0"/>
            <a:ext cx="5256212" cy="1335088"/>
          </a:xfrm>
          <a:custGeom>
            <a:avLst/>
            <a:gdLst>
              <a:gd name="T0" fmla="*/ 5255702 w 2048"/>
              <a:gd name="T1" fmla="*/ 0 h 517"/>
              <a:gd name="T2" fmla="*/ 4963148 w 2048"/>
              <a:gd name="T3" fmla="*/ 185919 h 517"/>
              <a:gd name="T4" fmla="*/ 0 w 2048"/>
              <a:gd name="T5" fmla="*/ 0 h 517"/>
              <a:gd name="T6" fmla="*/ 5255702 w 2048"/>
              <a:gd name="T7" fmla="*/ 0 h 51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rotWithShape="0">
            <a:gsLst>
              <a:gs pos="0">
                <a:srgbClr val="301B92"/>
              </a:gs>
              <a:gs pos="10001">
                <a:srgbClr val="301B92"/>
              </a:gs>
              <a:gs pos="100000">
                <a:srgbClr val="673BB7"/>
              </a:gs>
            </a:gsLst>
            <a:lin ang="108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1" name="Freeform 17"/>
          <p:cNvSpPr>
            <a:spLocks/>
          </p:cNvSpPr>
          <p:nvPr userDrawn="1"/>
        </p:nvSpPr>
        <p:spPr bwMode="auto">
          <a:xfrm>
            <a:off x="0" y="5905500"/>
            <a:ext cx="1901825" cy="952500"/>
          </a:xfrm>
          <a:custGeom>
            <a:avLst/>
            <a:gdLst>
              <a:gd name="T0" fmla="*/ 1901425 w 2048"/>
              <a:gd name="T1" fmla="*/ 952668 h 1024"/>
              <a:gd name="T2" fmla="*/ 0 w 2048"/>
              <a:gd name="T3" fmla="*/ 952668 h 1024"/>
              <a:gd name="T4" fmla="*/ 0 w 2048"/>
              <a:gd name="T5" fmla="*/ 0 h 1024"/>
              <a:gd name="T6" fmla="*/ 1901425 w 2048"/>
              <a:gd name="T7" fmla="*/ 952668 h 102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rotWithShape="0">
            <a:gsLst>
              <a:gs pos="0">
                <a:srgbClr val="301B92"/>
              </a:gs>
              <a:gs pos="10001">
                <a:srgbClr val="301B92"/>
              </a:gs>
              <a:gs pos="100000">
                <a:srgbClr val="673BB7"/>
              </a:gs>
            </a:gsLst>
            <a:lin ang="108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pic>
        <p:nvPicPr>
          <p:cNvPr id="32" name="Picture 31">
            <a:extLst>
              <a:ext uri="{FF2B5EF4-FFF2-40B4-BE49-F238E27FC236}"/>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23"/>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8440738" y="2097088"/>
            <a:ext cx="2814637" cy="2119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Picture 24"/>
          <p:cNvPicPr>
            <a:picLocks noChangeAspect="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998663" y="6232525"/>
            <a:ext cx="182562" cy="18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Picture 25"/>
          <p:cNvPicPr>
            <a:picLocks noChangeAspect="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1998663" y="6505575"/>
            <a:ext cx="182562" cy="18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 name="Picture 26"/>
          <p:cNvPicPr>
            <a:picLocks noChangeAspect="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8296275" y="307975"/>
            <a:ext cx="3573463"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27"/>
          <p:cNvPicPr>
            <a:picLocks noChangeAspect="1"/>
          </p:cNvPicPr>
          <p:nvPr userDrawn="1"/>
        </p:nvPicPr>
        <p:blipFill>
          <a:blip r:embed="rId10">
            <a:extLst>
              <a:ext uri="{28A0092B-C50C-407E-A947-70E740481C1C}">
                <a14:useLocalDpi xmlns:a14="http://schemas.microsoft.com/office/drawing/2010/main" val="0"/>
              </a:ext>
            </a:extLst>
          </a:blip>
          <a:srcRect l="62022" t="18062" r="2731" b="17725"/>
          <a:stretch>
            <a:fillRect/>
          </a:stretch>
        </p:blipFill>
        <p:spPr bwMode="auto">
          <a:xfrm>
            <a:off x="63500" y="838200"/>
            <a:ext cx="1087438" cy="77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 name="Picture 37" descr="User icon Royalty Free Vector Image - VectorStock">
            <a:extLst>
              <a:ext uri="{FF2B5EF4-FFF2-40B4-BE49-F238E27FC236}"/>
            </a:extLst>
          </p:cNvPr>
          <p:cNvPicPr>
            <a:picLocks noChangeAspect="1" noChangeArrowheads="1"/>
          </p:cNvPicPr>
          <p:nvPr userDrawn="1"/>
        </p:nvPicPr>
        <p:blipFill>
          <a:blip r:embed="rId9">
            <a:lum bright="70000" contrast="-70000"/>
          </a:blip>
          <a:srcRect l="26030" t="21389" r="26030" b="34222"/>
          <a:stretch>
            <a:fillRect/>
          </a:stretch>
        </p:blipFill>
        <p:spPr bwMode="auto">
          <a:xfrm>
            <a:off x="354013" y="5211763"/>
            <a:ext cx="1352550" cy="135255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extLst>
          </p:cNvPr>
          <p:cNvSpPr>
            <a:spLocks noGrp="1"/>
          </p:cNvSpPr>
          <p:nvPr>
            <p:ph type="ctrTitle"/>
          </p:nvPr>
        </p:nvSpPr>
        <p:spPr>
          <a:xfrm>
            <a:off x="559490" y="1122364"/>
            <a:ext cx="7035300" cy="2578780"/>
          </a:xfrm>
        </p:spPr>
        <p:txBody>
          <a:bodyPr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smtClean="0"/>
              <a:t>Click to edit Master title style</a:t>
            </a:r>
            <a:endParaRPr lang="en-US" dirty="0"/>
          </a:p>
        </p:txBody>
      </p:sp>
      <p:sp>
        <p:nvSpPr>
          <p:cNvPr id="28" name="Text Placeholder 2">
            <a:extLst>
              <a:ext uri="{FF2B5EF4-FFF2-40B4-BE49-F238E27FC236}"/>
            </a:extLst>
          </p:cNvPr>
          <p:cNvSpPr>
            <a:spLocks noGrp="1"/>
          </p:cNvSpPr>
          <p:nvPr>
            <p:ph type="body" sz="quarter" idx="1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smtClean="0"/>
              <a:t>Click to edit Master text styles</a:t>
            </a:r>
          </a:p>
        </p:txBody>
      </p:sp>
      <p:sp>
        <p:nvSpPr>
          <p:cNvPr id="29" name="Text Placeholder 2">
            <a:extLst>
              <a:ext uri="{FF2B5EF4-FFF2-40B4-BE49-F238E27FC236}"/>
            </a:extLst>
          </p:cNvPr>
          <p:cNvSpPr>
            <a:spLocks noGrp="1"/>
          </p:cNvSpPr>
          <p:nvPr>
            <p:ph type="body" sz="quarter" idx="12"/>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smtClean="0"/>
              <a:t>Click to edit Master text styles</a:t>
            </a:r>
          </a:p>
        </p:txBody>
      </p:sp>
      <p:sp>
        <p:nvSpPr>
          <p:cNvPr id="40" name="Text Placeholder 2">
            <a:extLst>
              <a:ext uri="{FF2B5EF4-FFF2-40B4-BE49-F238E27FC236}"/>
            </a:extLst>
          </p:cNvPr>
          <p:cNvSpPr>
            <a:spLocks noGrp="1"/>
          </p:cNvSpPr>
          <p:nvPr>
            <p:ph type="body" sz="quarter" idx="13"/>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smtClean="0"/>
              <a:t>Click to edit Master text styles</a:t>
            </a:r>
          </a:p>
        </p:txBody>
      </p:sp>
      <p:sp>
        <p:nvSpPr>
          <p:cNvPr id="53" name="Text Placeholder 2">
            <a:extLst>
              <a:ext uri="{FF2B5EF4-FFF2-40B4-BE49-F238E27FC236}"/>
            </a:extLst>
          </p:cNvPr>
          <p:cNvSpPr>
            <a:spLocks noGrp="1"/>
          </p:cNvSpPr>
          <p:nvPr>
            <p:ph type="body" sz="quarter" idx="14"/>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301B92"/>
                    </a:gs>
                    <a:gs pos="100000">
                      <a:srgbClr val="673BB7"/>
                    </a:gs>
                  </a:gsLst>
                  <a:lin ang="0" scaled="1"/>
                  <a:tileRect/>
                </a:gradFill>
                <a:effectLst/>
                <a:latin typeface="+mn-lt"/>
                <a:ea typeface="+mn-ea"/>
                <a:cs typeface="+mn-cs"/>
              </a:defRPr>
            </a:lvl1pPr>
          </a:lstStyle>
          <a:p>
            <a:pPr lvl="0"/>
            <a:r>
              <a:rPr lang="en-US" smtClean="0"/>
              <a:t>Click to edit Master text styles</a:t>
            </a:r>
          </a:p>
        </p:txBody>
      </p:sp>
      <p:sp>
        <p:nvSpPr>
          <p:cNvPr id="24" name="Text Placeholder 2">
            <a:extLst>
              <a:ext uri="{FF2B5EF4-FFF2-40B4-BE49-F238E27FC236}"/>
            </a:extLst>
          </p:cNvPr>
          <p:cNvSpPr>
            <a:spLocks noGrp="1"/>
          </p:cNvSpPr>
          <p:nvPr>
            <p:ph type="body" sz="quarter" idx="16"/>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smtClean="0"/>
              <a:t>Click to edit Master text styles</a:t>
            </a:r>
          </a:p>
          <a:p>
            <a:pPr lvl="1"/>
            <a:r>
              <a:rPr lang="en-US" smtClean="0"/>
              <a:t>Second level</a:t>
            </a:r>
          </a:p>
        </p:txBody>
      </p:sp>
      <p:sp>
        <p:nvSpPr>
          <p:cNvPr id="30" name="Picture Placeholder 29">
            <a:extLst>
              <a:ext uri="{FF2B5EF4-FFF2-40B4-BE49-F238E27FC236}"/>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rtlCol="0">
            <a:noAutofit/>
          </a:bodyPr>
          <a:lstStyle>
            <a:lvl1pPr>
              <a:defRPr sz="1800"/>
            </a:lvl1pPr>
          </a:lstStyle>
          <a:p>
            <a:pPr lvl="0"/>
            <a:r>
              <a:rPr lang="en-US" noProof="0" smtClean="0"/>
              <a:t>Click icon to add picture</a:t>
            </a:r>
            <a:endParaRPr lang="en-US" noProof="0"/>
          </a:p>
        </p:txBody>
      </p:sp>
      <p:sp>
        <p:nvSpPr>
          <p:cNvPr id="39" name="Title 1">
            <a:extLst>
              <a:ext uri="{FF2B5EF4-FFF2-40B4-BE49-F238E27FC236}"/>
            </a:extLst>
          </p:cNvPr>
          <p:cNvSpPr>
            <a:spLocks noGrp="1"/>
          </p:cNvSpPr>
          <p:nvPr>
            <p:ph type="ctrTitle"/>
          </p:nvPr>
        </p:nvSpPr>
        <p:spPr>
          <a:xfrm>
            <a:off x="559490" y="1122364"/>
            <a:ext cx="7035300" cy="2578780"/>
          </a:xfrm>
        </p:spPr>
        <p:txBody>
          <a:bodyPr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smtClean="0"/>
              <a:t>Click to edit Master title style</a:t>
            </a:r>
            <a:endParaRPr lang="en-US" dirty="0"/>
          </a:p>
        </p:txBody>
      </p:sp>
      <p:sp>
        <p:nvSpPr>
          <p:cNvPr id="43" name="Text Placeholder 2">
            <a:extLst>
              <a:ext uri="{FF2B5EF4-FFF2-40B4-BE49-F238E27FC236}"/>
            </a:extLst>
          </p:cNvPr>
          <p:cNvSpPr>
            <a:spLocks noGrp="1"/>
          </p:cNvSpPr>
          <p:nvPr>
            <p:ph type="body" sz="quarter" idx="1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smtClean="0"/>
              <a:t>Click to edit Master text styles</a:t>
            </a:r>
          </a:p>
        </p:txBody>
      </p:sp>
      <p:sp>
        <p:nvSpPr>
          <p:cNvPr id="44" name="Text Placeholder 2">
            <a:extLst>
              <a:ext uri="{FF2B5EF4-FFF2-40B4-BE49-F238E27FC236}"/>
            </a:extLst>
          </p:cNvPr>
          <p:cNvSpPr>
            <a:spLocks noGrp="1"/>
          </p:cNvSpPr>
          <p:nvPr>
            <p:ph type="body" sz="quarter" idx="12"/>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smtClean="0"/>
              <a:t>Click to edit Master text styles</a:t>
            </a:r>
          </a:p>
        </p:txBody>
      </p:sp>
    </p:spTree>
    <p:extLst>
      <p:ext uri="{BB962C8B-B14F-4D97-AF65-F5344CB8AC3E}">
        <p14:creationId xmlns:p14="http://schemas.microsoft.com/office/powerpoint/2010/main" val="31320025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Slide - Blue">
    <p:spTree>
      <p:nvGrpSpPr>
        <p:cNvPr id="1" name=""/>
        <p:cNvGrpSpPr/>
        <p:nvPr/>
      </p:nvGrpSpPr>
      <p:grpSpPr>
        <a:xfrm>
          <a:off x="0" y="0"/>
          <a:ext cx="0" cy="0"/>
          <a:chOff x="0" y="0"/>
          <a:chExt cx="0" cy="0"/>
        </a:xfrm>
      </p:grpSpPr>
      <p:pic>
        <p:nvPicPr>
          <p:cNvPr id="12" name="Picture 11">
            <a:extLst>
              <a:ext uri="{FF2B5EF4-FFF2-40B4-BE49-F238E27FC236}"/>
            </a:extLst>
          </p:cNvPr>
          <p:cNvPicPr>
            <a:picLocks noChangeAspect="1"/>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13" name="TextBox 7"/>
          <p:cNvSpPr txBox="1">
            <a:spLocks noChangeArrowheads="1"/>
          </p:cNvSpPr>
          <p:nvPr/>
        </p:nvSpPr>
        <p:spPr bwMode="auto">
          <a:xfrm>
            <a:off x="1838325" y="5802313"/>
            <a:ext cx="4513263"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Roboto Condensed" charset="0"/>
              </a:defRPr>
            </a:lvl1pPr>
            <a:lvl2pPr marL="742950" indent="-285750">
              <a:defRPr>
                <a:solidFill>
                  <a:schemeClr val="tx1"/>
                </a:solidFill>
                <a:latin typeface="Roboto Condensed" charset="0"/>
              </a:defRPr>
            </a:lvl2pPr>
            <a:lvl3pPr marL="1143000" indent="-228600">
              <a:defRPr>
                <a:solidFill>
                  <a:schemeClr val="tx1"/>
                </a:solidFill>
                <a:latin typeface="Roboto Condensed" charset="0"/>
              </a:defRPr>
            </a:lvl3pPr>
            <a:lvl4pPr marL="1600200" indent="-228600">
              <a:defRPr>
                <a:solidFill>
                  <a:schemeClr val="tx1"/>
                </a:solidFill>
                <a:latin typeface="Roboto Condensed" charset="0"/>
              </a:defRPr>
            </a:lvl4pPr>
            <a:lvl5pPr marL="2057400" indent="-228600">
              <a:defRPr>
                <a:solidFill>
                  <a:schemeClr val="tx1"/>
                </a:solidFill>
                <a:latin typeface="Roboto Condensed" charset="0"/>
              </a:defRPr>
            </a:lvl5pPr>
            <a:lvl6pPr marL="2514600" indent="-228600" fontAlgn="base">
              <a:spcBef>
                <a:spcPct val="0"/>
              </a:spcBef>
              <a:spcAft>
                <a:spcPct val="0"/>
              </a:spcAft>
              <a:defRPr>
                <a:solidFill>
                  <a:schemeClr val="tx1"/>
                </a:solidFill>
                <a:latin typeface="Roboto Condensed" charset="0"/>
              </a:defRPr>
            </a:lvl6pPr>
            <a:lvl7pPr marL="2971800" indent="-228600" fontAlgn="base">
              <a:spcBef>
                <a:spcPct val="0"/>
              </a:spcBef>
              <a:spcAft>
                <a:spcPct val="0"/>
              </a:spcAft>
              <a:defRPr>
                <a:solidFill>
                  <a:schemeClr val="tx1"/>
                </a:solidFill>
                <a:latin typeface="Roboto Condensed" charset="0"/>
              </a:defRPr>
            </a:lvl7pPr>
            <a:lvl8pPr marL="3429000" indent="-228600" fontAlgn="base">
              <a:spcBef>
                <a:spcPct val="0"/>
              </a:spcBef>
              <a:spcAft>
                <a:spcPct val="0"/>
              </a:spcAft>
              <a:defRPr>
                <a:solidFill>
                  <a:schemeClr val="tx1"/>
                </a:solidFill>
                <a:latin typeface="Roboto Condensed" charset="0"/>
              </a:defRPr>
            </a:lvl8pPr>
            <a:lvl9pPr marL="3886200" indent="-228600" fontAlgn="base">
              <a:spcBef>
                <a:spcPct val="0"/>
              </a:spcBef>
              <a:spcAft>
                <a:spcPct val="0"/>
              </a:spcAft>
              <a:defRPr>
                <a:solidFill>
                  <a:schemeClr val="tx1"/>
                </a:solidFill>
                <a:latin typeface="Roboto Condensed" charset="0"/>
              </a:defRPr>
            </a:lvl9pPr>
          </a:lstStyle>
          <a:p>
            <a:r>
              <a:rPr lang="en-US" sz="1600"/>
              <a:t>Darshan Institute of Engineering &amp; Technology, Rajkot</a:t>
            </a:r>
          </a:p>
        </p:txBody>
      </p:sp>
      <p:sp>
        <p:nvSpPr>
          <p:cNvPr id="14" name="Freeform 13"/>
          <p:cNvSpPr>
            <a:spLocks/>
          </p:cNvSpPr>
          <p:nvPr/>
        </p:nvSpPr>
        <p:spPr bwMode="auto">
          <a:xfrm>
            <a:off x="2554288" y="0"/>
            <a:ext cx="5256212" cy="1335088"/>
          </a:xfrm>
          <a:custGeom>
            <a:avLst/>
            <a:gdLst>
              <a:gd name="T0" fmla="*/ 5255702 w 2048"/>
              <a:gd name="T1" fmla="*/ 0 h 517"/>
              <a:gd name="T2" fmla="*/ 4963148 w 2048"/>
              <a:gd name="T3" fmla="*/ 185919 h 517"/>
              <a:gd name="T4" fmla="*/ 0 w 2048"/>
              <a:gd name="T5" fmla="*/ 0 h 517"/>
              <a:gd name="T6" fmla="*/ 5255702 w 2048"/>
              <a:gd name="T7" fmla="*/ 0 h 51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rotWithShape="0">
            <a:gsLst>
              <a:gs pos="0">
                <a:srgbClr val="0E47A1"/>
              </a:gs>
              <a:gs pos="10001">
                <a:srgbClr val="0E47A1"/>
              </a:gs>
              <a:gs pos="100000">
                <a:srgbClr val="03A9F5"/>
              </a:gs>
            </a:gsLst>
            <a:lin ang="108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 name="Freeform 17"/>
          <p:cNvSpPr>
            <a:spLocks/>
          </p:cNvSpPr>
          <p:nvPr/>
        </p:nvSpPr>
        <p:spPr bwMode="auto">
          <a:xfrm>
            <a:off x="0" y="5905500"/>
            <a:ext cx="1901825" cy="952500"/>
          </a:xfrm>
          <a:custGeom>
            <a:avLst/>
            <a:gdLst>
              <a:gd name="T0" fmla="*/ 1901425 w 2048"/>
              <a:gd name="T1" fmla="*/ 952668 h 1024"/>
              <a:gd name="T2" fmla="*/ 0 w 2048"/>
              <a:gd name="T3" fmla="*/ 952668 h 1024"/>
              <a:gd name="T4" fmla="*/ 0 w 2048"/>
              <a:gd name="T5" fmla="*/ 0 h 1024"/>
              <a:gd name="T6" fmla="*/ 1901425 w 2048"/>
              <a:gd name="T7" fmla="*/ 952668 h 102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rotWithShape="0">
            <a:gsLst>
              <a:gs pos="0">
                <a:srgbClr val="0E47A1"/>
              </a:gs>
              <a:gs pos="10001">
                <a:srgbClr val="0E47A1"/>
              </a:gs>
              <a:gs pos="100000">
                <a:srgbClr val="03A9F5"/>
              </a:gs>
            </a:gsLst>
            <a:lin ang="108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pic>
        <p:nvPicPr>
          <p:cNvPr id="16" name="Picture 15">
            <a:extLst>
              <a:ext uri="{FF2B5EF4-FFF2-40B4-BE49-F238E27FC236}"/>
            </a:extLst>
          </p:cNvPr>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17" name="Picture 1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440738" y="2097088"/>
            <a:ext cx="2814637" cy="2119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8" name="Straight Connector 17">
            <a:extLst>
              <a:ext uri="{FF2B5EF4-FFF2-40B4-BE49-F238E27FC236}"/>
            </a:extLst>
          </p:cNvPr>
          <p:cNvCxnSpPr/>
          <p:nvPr/>
        </p:nvCxnSpPr>
        <p:spPr>
          <a:xfrm>
            <a:off x="1927225" y="6124575"/>
            <a:ext cx="43561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9" name="Picture 13"/>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998663" y="6232525"/>
            <a:ext cx="182562" cy="18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14"/>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998663" y="6505575"/>
            <a:ext cx="182562" cy="18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15"/>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8296275" y="307975"/>
            <a:ext cx="3573463"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Picture 16"/>
          <p:cNvPicPr>
            <a:picLocks noChangeAspect="1"/>
          </p:cNvPicPr>
          <p:nvPr/>
        </p:nvPicPr>
        <p:blipFill>
          <a:blip r:embed="rId8">
            <a:extLst>
              <a:ext uri="{28A0092B-C50C-407E-A947-70E740481C1C}">
                <a14:useLocalDpi xmlns:a14="http://schemas.microsoft.com/office/drawing/2010/main" val="0"/>
              </a:ext>
            </a:extLst>
          </a:blip>
          <a:srcRect l="62022" t="18062" r="2731" b="17725"/>
          <a:stretch>
            <a:fillRect/>
          </a:stretch>
        </p:blipFill>
        <p:spPr bwMode="auto">
          <a:xfrm>
            <a:off x="63500" y="838200"/>
            <a:ext cx="1087438" cy="77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Picture 22" descr="User icon Royalty Free Vector Image - VectorStock">
            <a:extLst>
              <a:ext uri="{FF2B5EF4-FFF2-40B4-BE49-F238E27FC236}"/>
            </a:extLst>
          </p:cNvPr>
          <p:cNvPicPr>
            <a:picLocks noChangeAspect="1" noChangeArrowheads="1"/>
          </p:cNvPicPr>
          <p:nvPr/>
        </p:nvPicPr>
        <p:blipFill>
          <a:blip r:embed="rId9">
            <a:lum bright="70000" contrast="-70000"/>
          </a:blip>
          <a:srcRect l="26030" t="21389" r="26030" b="34222"/>
          <a:stretch>
            <a:fillRect/>
          </a:stretch>
        </p:blipFill>
        <p:spPr bwMode="auto">
          <a:xfrm>
            <a:off x="354013" y="5211763"/>
            <a:ext cx="1352550" cy="135255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pic>
        <p:nvPicPr>
          <p:cNvPr id="25" name="Picture 24">
            <a:extLst>
              <a:ext uri="{FF2B5EF4-FFF2-40B4-BE49-F238E27FC236}"/>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26" name="TextBox 19"/>
          <p:cNvSpPr txBox="1">
            <a:spLocks noChangeArrowheads="1"/>
          </p:cNvSpPr>
          <p:nvPr userDrawn="1"/>
        </p:nvSpPr>
        <p:spPr bwMode="auto">
          <a:xfrm>
            <a:off x="1838325" y="5802313"/>
            <a:ext cx="4513263"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Roboto Condensed" charset="0"/>
              </a:defRPr>
            </a:lvl1pPr>
            <a:lvl2pPr marL="742950" indent="-285750">
              <a:defRPr>
                <a:solidFill>
                  <a:schemeClr val="tx1"/>
                </a:solidFill>
                <a:latin typeface="Roboto Condensed" charset="0"/>
              </a:defRPr>
            </a:lvl2pPr>
            <a:lvl3pPr marL="1143000" indent="-228600">
              <a:defRPr>
                <a:solidFill>
                  <a:schemeClr val="tx1"/>
                </a:solidFill>
                <a:latin typeface="Roboto Condensed" charset="0"/>
              </a:defRPr>
            </a:lvl3pPr>
            <a:lvl4pPr marL="1600200" indent="-228600">
              <a:defRPr>
                <a:solidFill>
                  <a:schemeClr val="tx1"/>
                </a:solidFill>
                <a:latin typeface="Roboto Condensed" charset="0"/>
              </a:defRPr>
            </a:lvl4pPr>
            <a:lvl5pPr marL="2057400" indent="-228600">
              <a:defRPr>
                <a:solidFill>
                  <a:schemeClr val="tx1"/>
                </a:solidFill>
                <a:latin typeface="Roboto Condensed" charset="0"/>
              </a:defRPr>
            </a:lvl5pPr>
            <a:lvl6pPr marL="2514600" indent="-228600" fontAlgn="base">
              <a:spcBef>
                <a:spcPct val="0"/>
              </a:spcBef>
              <a:spcAft>
                <a:spcPct val="0"/>
              </a:spcAft>
              <a:defRPr>
                <a:solidFill>
                  <a:schemeClr val="tx1"/>
                </a:solidFill>
                <a:latin typeface="Roboto Condensed" charset="0"/>
              </a:defRPr>
            </a:lvl6pPr>
            <a:lvl7pPr marL="2971800" indent="-228600" fontAlgn="base">
              <a:spcBef>
                <a:spcPct val="0"/>
              </a:spcBef>
              <a:spcAft>
                <a:spcPct val="0"/>
              </a:spcAft>
              <a:defRPr>
                <a:solidFill>
                  <a:schemeClr val="tx1"/>
                </a:solidFill>
                <a:latin typeface="Roboto Condensed" charset="0"/>
              </a:defRPr>
            </a:lvl7pPr>
            <a:lvl8pPr marL="3429000" indent="-228600" fontAlgn="base">
              <a:spcBef>
                <a:spcPct val="0"/>
              </a:spcBef>
              <a:spcAft>
                <a:spcPct val="0"/>
              </a:spcAft>
              <a:defRPr>
                <a:solidFill>
                  <a:schemeClr val="tx1"/>
                </a:solidFill>
                <a:latin typeface="Roboto Condensed" charset="0"/>
              </a:defRPr>
            </a:lvl8pPr>
            <a:lvl9pPr marL="3886200" indent="-228600" fontAlgn="base">
              <a:spcBef>
                <a:spcPct val="0"/>
              </a:spcBef>
              <a:spcAft>
                <a:spcPct val="0"/>
              </a:spcAft>
              <a:defRPr>
                <a:solidFill>
                  <a:schemeClr val="tx1"/>
                </a:solidFill>
                <a:latin typeface="Roboto Condensed" charset="0"/>
              </a:defRPr>
            </a:lvl9pPr>
          </a:lstStyle>
          <a:p>
            <a:r>
              <a:rPr lang="en-US" sz="1600"/>
              <a:t>Darshan Institute of Engineering &amp; Technology, Rajkot</a:t>
            </a:r>
          </a:p>
        </p:txBody>
      </p:sp>
      <p:sp>
        <p:nvSpPr>
          <p:cNvPr id="27" name="Freeform 13"/>
          <p:cNvSpPr>
            <a:spLocks/>
          </p:cNvSpPr>
          <p:nvPr userDrawn="1"/>
        </p:nvSpPr>
        <p:spPr bwMode="auto">
          <a:xfrm>
            <a:off x="2554288" y="0"/>
            <a:ext cx="5256212" cy="1335088"/>
          </a:xfrm>
          <a:custGeom>
            <a:avLst/>
            <a:gdLst>
              <a:gd name="T0" fmla="*/ 5255702 w 2048"/>
              <a:gd name="T1" fmla="*/ 0 h 517"/>
              <a:gd name="T2" fmla="*/ 4963148 w 2048"/>
              <a:gd name="T3" fmla="*/ 185919 h 517"/>
              <a:gd name="T4" fmla="*/ 0 w 2048"/>
              <a:gd name="T5" fmla="*/ 0 h 517"/>
              <a:gd name="T6" fmla="*/ 5255702 w 2048"/>
              <a:gd name="T7" fmla="*/ 0 h 51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rotWithShape="0">
            <a:gsLst>
              <a:gs pos="0">
                <a:srgbClr val="0E47A1"/>
              </a:gs>
              <a:gs pos="10001">
                <a:srgbClr val="0E47A1"/>
              </a:gs>
              <a:gs pos="100000">
                <a:srgbClr val="03A9F5"/>
              </a:gs>
            </a:gsLst>
            <a:lin ang="108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1" name="Freeform 17"/>
          <p:cNvSpPr>
            <a:spLocks/>
          </p:cNvSpPr>
          <p:nvPr userDrawn="1"/>
        </p:nvSpPr>
        <p:spPr bwMode="auto">
          <a:xfrm>
            <a:off x="0" y="5905500"/>
            <a:ext cx="1901825" cy="952500"/>
          </a:xfrm>
          <a:custGeom>
            <a:avLst/>
            <a:gdLst>
              <a:gd name="T0" fmla="*/ 1901425 w 2048"/>
              <a:gd name="T1" fmla="*/ 952668 h 1024"/>
              <a:gd name="T2" fmla="*/ 0 w 2048"/>
              <a:gd name="T3" fmla="*/ 952668 h 1024"/>
              <a:gd name="T4" fmla="*/ 0 w 2048"/>
              <a:gd name="T5" fmla="*/ 0 h 1024"/>
              <a:gd name="T6" fmla="*/ 1901425 w 2048"/>
              <a:gd name="T7" fmla="*/ 952668 h 102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rotWithShape="0">
            <a:gsLst>
              <a:gs pos="0">
                <a:srgbClr val="0E47A1"/>
              </a:gs>
              <a:gs pos="10001">
                <a:srgbClr val="0E47A1"/>
              </a:gs>
              <a:gs pos="100000">
                <a:srgbClr val="03A9F5"/>
              </a:gs>
            </a:gsLst>
            <a:lin ang="108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pic>
        <p:nvPicPr>
          <p:cNvPr id="32" name="Picture 31">
            <a:extLst>
              <a:ext uri="{FF2B5EF4-FFF2-40B4-BE49-F238E27FC236}"/>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23"/>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8440738" y="2097088"/>
            <a:ext cx="2814637" cy="2119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Picture 24"/>
          <p:cNvPicPr>
            <a:picLocks noChangeAspect="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998663" y="6232525"/>
            <a:ext cx="182562" cy="18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Picture 25"/>
          <p:cNvPicPr>
            <a:picLocks noChangeAspect="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1998663" y="6505575"/>
            <a:ext cx="182562" cy="18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 name="Picture 26"/>
          <p:cNvPicPr>
            <a:picLocks noChangeAspect="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8296275" y="307975"/>
            <a:ext cx="3573463"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27"/>
          <p:cNvPicPr>
            <a:picLocks noChangeAspect="1"/>
          </p:cNvPicPr>
          <p:nvPr userDrawn="1"/>
        </p:nvPicPr>
        <p:blipFill>
          <a:blip r:embed="rId10">
            <a:extLst>
              <a:ext uri="{28A0092B-C50C-407E-A947-70E740481C1C}">
                <a14:useLocalDpi xmlns:a14="http://schemas.microsoft.com/office/drawing/2010/main" val="0"/>
              </a:ext>
            </a:extLst>
          </a:blip>
          <a:srcRect l="62022" t="18062" r="2731" b="17725"/>
          <a:stretch>
            <a:fillRect/>
          </a:stretch>
        </p:blipFill>
        <p:spPr bwMode="auto">
          <a:xfrm>
            <a:off x="63500" y="838200"/>
            <a:ext cx="1087438" cy="77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 name="Picture 37" descr="User icon Royalty Free Vector Image - VectorStock">
            <a:extLst>
              <a:ext uri="{FF2B5EF4-FFF2-40B4-BE49-F238E27FC236}"/>
            </a:extLst>
          </p:cNvPr>
          <p:cNvPicPr>
            <a:picLocks noChangeAspect="1" noChangeArrowheads="1"/>
          </p:cNvPicPr>
          <p:nvPr userDrawn="1"/>
        </p:nvPicPr>
        <p:blipFill>
          <a:blip r:embed="rId9">
            <a:lum bright="70000" contrast="-70000"/>
          </a:blip>
          <a:srcRect l="26030" t="21389" r="26030" b="34222"/>
          <a:stretch>
            <a:fillRect/>
          </a:stretch>
        </p:blipFill>
        <p:spPr bwMode="auto">
          <a:xfrm>
            <a:off x="354013" y="5211763"/>
            <a:ext cx="1352550" cy="135255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extLst>
          </p:cNvPr>
          <p:cNvSpPr>
            <a:spLocks noGrp="1"/>
          </p:cNvSpPr>
          <p:nvPr>
            <p:ph type="ctrTitle"/>
          </p:nvPr>
        </p:nvSpPr>
        <p:spPr>
          <a:xfrm>
            <a:off x="559490" y="1122364"/>
            <a:ext cx="7035300" cy="2578780"/>
          </a:xfrm>
        </p:spPr>
        <p:txBody>
          <a:bodyPr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smtClean="0"/>
              <a:t>Click to edit Master title style</a:t>
            </a:r>
            <a:endParaRPr lang="en-US" dirty="0"/>
          </a:p>
        </p:txBody>
      </p:sp>
      <p:sp>
        <p:nvSpPr>
          <p:cNvPr id="28" name="Text Placeholder 2">
            <a:extLst>
              <a:ext uri="{FF2B5EF4-FFF2-40B4-BE49-F238E27FC236}"/>
            </a:extLst>
          </p:cNvPr>
          <p:cNvSpPr>
            <a:spLocks noGrp="1"/>
          </p:cNvSpPr>
          <p:nvPr>
            <p:ph type="body" sz="quarter" idx="1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smtClean="0"/>
              <a:t>Click to edit Master text styles</a:t>
            </a:r>
          </a:p>
        </p:txBody>
      </p:sp>
      <p:sp>
        <p:nvSpPr>
          <p:cNvPr id="29" name="Text Placeholder 2">
            <a:extLst>
              <a:ext uri="{FF2B5EF4-FFF2-40B4-BE49-F238E27FC236}"/>
            </a:extLst>
          </p:cNvPr>
          <p:cNvSpPr>
            <a:spLocks noGrp="1"/>
          </p:cNvSpPr>
          <p:nvPr>
            <p:ph type="body" sz="quarter" idx="12"/>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smtClean="0"/>
              <a:t>Click to edit Master text styles</a:t>
            </a:r>
          </a:p>
        </p:txBody>
      </p:sp>
      <p:sp>
        <p:nvSpPr>
          <p:cNvPr id="40" name="Text Placeholder 2">
            <a:extLst>
              <a:ext uri="{FF2B5EF4-FFF2-40B4-BE49-F238E27FC236}"/>
            </a:extLst>
          </p:cNvPr>
          <p:cNvSpPr>
            <a:spLocks noGrp="1"/>
          </p:cNvSpPr>
          <p:nvPr>
            <p:ph type="body" sz="quarter" idx="13"/>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smtClean="0"/>
              <a:t>Click to edit Master text styles</a:t>
            </a:r>
          </a:p>
        </p:txBody>
      </p:sp>
      <p:sp>
        <p:nvSpPr>
          <p:cNvPr id="53" name="Text Placeholder 2">
            <a:extLst>
              <a:ext uri="{FF2B5EF4-FFF2-40B4-BE49-F238E27FC236}"/>
            </a:extLst>
          </p:cNvPr>
          <p:cNvSpPr>
            <a:spLocks noGrp="1"/>
          </p:cNvSpPr>
          <p:nvPr>
            <p:ph type="body" sz="quarter" idx="14"/>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0E47A1"/>
                    </a:gs>
                    <a:gs pos="100000">
                      <a:srgbClr val="03A9F5"/>
                    </a:gs>
                  </a:gsLst>
                  <a:lin ang="0" scaled="1"/>
                  <a:tileRect/>
                </a:gradFill>
                <a:effectLst/>
                <a:latin typeface="+mn-lt"/>
                <a:ea typeface="+mn-ea"/>
                <a:cs typeface="+mn-cs"/>
              </a:defRPr>
            </a:lvl1pPr>
          </a:lstStyle>
          <a:p>
            <a:pPr lvl="0"/>
            <a:r>
              <a:rPr lang="en-US" smtClean="0"/>
              <a:t>Click to edit Master text styles</a:t>
            </a:r>
          </a:p>
        </p:txBody>
      </p:sp>
      <p:sp>
        <p:nvSpPr>
          <p:cNvPr id="24" name="Text Placeholder 2">
            <a:extLst>
              <a:ext uri="{FF2B5EF4-FFF2-40B4-BE49-F238E27FC236}"/>
            </a:extLst>
          </p:cNvPr>
          <p:cNvSpPr>
            <a:spLocks noGrp="1"/>
          </p:cNvSpPr>
          <p:nvPr>
            <p:ph type="body" sz="quarter" idx="16"/>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smtClean="0"/>
              <a:t>Click to edit Master text styles</a:t>
            </a:r>
          </a:p>
          <a:p>
            <a:pPr lvl="1"/>
            <a:r>
              <a:rPr lang="en-US" smtClean="0"/>
              <a:t>Second level</a:t>
            </a:r>
          </a:p>
        </p:txBody>
      </p:sp>
      <p:sp>
        <p:nvSpPr>
          <p:cNvPr id="30" name="Picture Placeholder 29">
            <a:extLst>
              <a:ext uri="{FF2B5EF4-FFF2-40B4-BE49-F238E27FC236}"/>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rtlCol="0">
            <a:noAutofit/>
          </a:bodyPr>
          <a:lstStyle>
            <a:lvl1pPr>
              <a:defRPr sz="1800"/>
            </a:lvl1pPr>
          </a:lstStyle>
          <a:p>
            <a:pPr lvl="0"/>
            <a:r>
              <a:rPr lang="en-US" noProof="0" smtClean="0"/>
              <a:t>Click icon to add picture</a:t>
            </a:r>
            <a:endParaRPr lang="en-US" noProof="0"/>
          </a:p>
        </p:txBody>
      </p:sp>
      <p:sp>
        <p:nvSpPr>
          <p:cNvPr id="39" name="Title 1">
            <a:extLst>
              <a:ext uri="{FF2B5EF4-FFF2-40B4-BE49-F238E27FC236}"/>
            </a:extLst>
          </p:cNvPr>
          <p:cNvSpPr>
            <a:spLocks noGrp="1"/>
          </p:cNvSpPr>
          <p:nvPr>
            <p:ph type="ctrTitle"/>
          </p:nvPr>
        </p:nvSpPr>
        <p:spPr>
          <a:xfrm>
            <a:off x="559490" y="1122364"/>
            <a:ext cx="7035300" cy="2578780"/>
          </a:xfrm>
        </p:spPr>
        <p:txBody>
          <a:bodyPr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smtClean="0"/>
              <a:t>Click to edit Master title style</a:t>
            </a:r>
            <a:endParaRPr lang="en-US" dirty="0"/>
          </a:p>
        </p:txBody>
      </p:sp>
      <p:sp>
        <p:nvSpPr>
          <p:cNvPr id="43" name="Text Placeholder 2">
            <a:extLst>
              <a:ext uri="{FF2B5EF4-FFF2-40B4-BE49-F238E27FC236}"/>
            </a:extLst>
          </p:cNvPr>
          <p:cNvSpPr>
            <a:spLocks noGrp="1"/>
          </p:cNvSpPr>
          <p:nvPr>
            <p:ph type="body" sz="quarter" idx="1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smtClean="0"/>
              <a:t>Click to edit Master text styles</a:t>
            </a:r>
          </a:p>
        </p:txBody>
      </p:sp>
      <p:sp>
        <p:nvSpPr>
          <p:cNvPr id="44" name="Text Placeholder 2">
            <a:extLst>
              <a:ext uri="{FF2B5EF4-FFF2-40B4-BE49-F238E27FC236}"/>
            </a:extLst>
          </p:cNvPr>
          <p:cNvSpPr>
            <a:spLocks noGrp="1"/>
          </p:cNvSpPr>
          <p:nvPr>
            <p:ph type="body" sz="quarter" idx="12"/>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smtClean="0"/>
              <a:t>Click to edit Master text styles</a:t>
            </a:r>
          </a:p>
        </p:txBody>
      </p:sp>
    </p:spTree>
    <p:extLst>
      <p:ext uri="{BB962C8B-B14F-4D97-AF65-F5344CB8AC3E}">
        <p14:creationId xmlns:p14="http://schemas.microsoft.com/office/powerpoint/2010/main" val="17204588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 Logo on TR">
    <p:spTree>
      <p:nvGrpSpPr>
        <p:cNvPr id="1" name=""/>
        <p:cNvGrpSpPr/>
        <p:nvPr/>
      </p:nvGrpSpPr>
      <p:grpSpPr>
        <a:xfrm>
          <a:off x="0" y="0"/>
          <a:ext cx="0" cy="0"/>
          <a:chOff x="0" y="0"/>
          <a:chExt cx="0" cy="0"/>
        </a:xfrm>
      </p:grpSpPr>
      <p:sp>
        <p:nvSpPr>
          <p:cNvPr id="4" name="Rectangle: Rounded Corners 16">
            <a:extLst>
              <a:ext uri="{FF2B5EF4-FFF2-40B4-BE49-F238E27FC236}"/>
            </a:extLst>
          </p:cNvPr>
          <p:cNvSpPr/>
          <p:nvPr/>
        </p:nvSpPr>
        <p:spPr>
          <a:xfrm>
            <a:off x="0" y="6604000"/>
            <a:ext cx="12192000"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5" name="Date Placeholder 1">
            <a:extLst>
              <a:ext uri="{FF2B5EF4-FFF2-40B4-BE49-F238E27FC236}"/>
            </a:extLst>
          </p:cNvPr>
          <p:cNvSpPr txBox="1">
            <a:spLocks/>
          </p:cNvSpPr>
          <p:nvPr/>
        </p:nvSpPr>
        <p:spPr>
          <a:xfrm>
            <a:off x="838200" y="6604000"/>
            <a:ext cx="2743200" cy="255588"/>
          </a:xfrm>
          <a:prstGeom prst="rect">
            <a:avLst/>
          </a:prstGeom>
        </p:spPr>
        <p:txBody>
          <a:bodyPr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Jay R </a:t>
            </a:r>
            <a:r>
              <a:rPr lang="en-US" dirty="0" err="1">
                <a:solidFill>
                  <a:schemeClr val="tx1">
                    <a:lumMod val="90000"/>
                    <a:lumOff val="10000"/>
                  </a:schemeClr>
                </a:solidFill>
                <a:latin typeface="Roboto Condensed Light" panose="02000000000000000000" pitchFamily="2" charset="0"/>
                <a:ea typeface="Roboto Condensed Light" panose="02000000000000000000" pitchFamily="2" charset="0"/>
              </a:rPr>
              <a:t>Dhamsaniya</a:t>
            </a:r>
            <a:endParaRPr lang="en-US" dirty="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
        <p:nvSpPr>
          <p:cNvPr id="6" name="Footer Placeholder 2">
            <a:extLst>
              <a:ext uri="{FF2B5EF4-FFF2-40B4-BE49-F238E27FC236}"/>
            </a:extLst>
          </p:cNvPr>
          <p:cNvSpPr txBox="1">
            <a:spLocks/>
          </p:cNvSpPr>
          <p:nvPr/>
        </p:nvSpPr>
        <p:spPr>
          <a:xfrm>
            <a:off x="4038600" y="6604000"/>
            <a:ext cx="4114800" cy="255588"/>
          </a:xfrm>
          <a:prstGeom prst="rect">
            <a:avLst/>
          </a:prstGeom>
        </p:spPr>
        <p:txBody>
          <a:bodyPr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#3130006 (PS)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Unit 1 – Basic Probability</a:t>
            </a:r>
          </a:p>
        </p:txBody>
      </p:sp>
      <p:sp>
        <p:nvSpPr>
          <p:cNvPr id="7" name="Slide Number Placeholder 3">
            <a:extLst>
              <a:ext uri="{FF2B5EF4-FFF2-40B4-BE49-F238E27FC236}"/>
            </a:extLst>
          </p:cNvPr>
          <p:cNvSpPr txBox="1">
            <a:spLocks/>
          </p:cNvSpPr>
          <p:nvPr/>
        </p:nvSpPr>
        <p:spPr>
          <a:xfrm>
            <a:off x="8610600" y="6604000"/>
            <a:ext cx="2743200" cy="255588"/>
          </a:xfrm>
          <a:prstGeom prst="rect">
            <a:avLst/>
          </a:prstGeom>
        </p:spPr>
        <p:txBody>
          <a:bodyPr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fld id="{7BEDE504-33A4-4AAE-A6CA-032E4343C57E}" type="slidenum">
              <a:rPr lang="en-US" b="1" smtClean="0">
                <a:solidFill>
                  <a:schemeClr val="tx1">
                    <a:lumMod val="90000"/>
                    <a:lumOff val="10000"/>
                  </a:schemeClr>
                </a:solidFill>
              </a:rPr>
              <a:pPr fontAlgn="auto">
                <a:spcBef>
                  <a:spcPts val="0"/>
                </a:spcBef>
                <a:spcAft>
                  <a:spcPts val="0"/>
                </a:spcAft>
                <a:defRPr/>
              </a:pPr>
              <a:t>‹#›</a:t>
            </a:fld>
            <a:endParaRPr lang="en-US" b="1" dirty="0">
              <a:solidFill>
                <a:schemeClr val="tx1">
                  <a:lumMod val="90000"/>
                  <a:lumOff val="10000"/>
                </a:schemeClr>
              </a:solidFill>
            </a:endParaRPr>
          </a:p>
        </p:txBody>
      </p:sp>
      <p:pic>
        <p:nvPicPr>
          <p:cNvPr id="8" name="Shape 56"/>
          <p:cNvPicPr preferRelativeResize="0">
            <a:picLocks noChangeAspect="1" noChangeArrowheads="1"/>
          </p:cNvPicPr>
          <p:nvPr/>
        </p:nvPicPr>
        <p:blipFill>
          <a:blip r:embed="rId2">
            <a:extLst>
              <a:ext uri="{28A0092B-C50C-407E-A947-70E740481C1C}">
                <a14:useLocalDpi xmlns:a14="http://schemas.microsoft.com/office/drawing/2010/main" val="0"/>
              </a:ext>
            </a:extLst>
          </a:blip>
          <a:srcRect t="86739" r="1768" b="3535"/>
          <a:stretch>
            <a:fillRect/>
          </a:stretch>
        </p:blipFill>
        <p:spPr bwMode="auto">
          <a:xfrm>
            <a:off x="0" y="0"/>
            <a:ext cx="12192000"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9" name="Straight Connector 8">
            <a:extLst>
              <a:ext uri="{FF2B5EF4-FFF2-40B4-BE49-F238E27FC236}"/>
            </a:extLst>
          </p:cNvPr>
          <p:cNvCxnSpPr/>
          <p:nvPr/>
        </p:nvCxnSpPr>
        <p:spPr>
          <a:xfrm>
            <a:off x="0" y="711200"/>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extLst>
          </p:cNvPr>
          <p:cNvCxnSpPr/>
          <p:nvPr/>
        </p:nvCxnSpPr>
        <p:spPr>
          <a:xfrm>
            <a:off x="0" y="6605588"/>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grpSp>
        <p:nvGrpSpPr>
          <p:cNvPr id="11" name="Group 13"/>
          <p:cNvGrpSpPr>
            <a:grpSpLocks/>
          </p:cNvGrpSpPr>
          <p:nvPr userDrawn="1"/>
        </p:nvGrpSpPr>
        <p:grpSpPr bwMode="auto">
          <a:xfrm>
            <a:off x="9505950" y="709613"/>
            <a:ext cx="2554288" cy="827087"/>
            <a:chOff x="131178" y="5775961"/>
            <a:chExt cx="2530238" cy="820250"/>
          </a:xfrm>
        </p:grpSpPr>
        <p:pic>
          <p:nvPicPr>
            <p:cNvPr id="12" name="Picture 14"/>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52314" y="5775961"/>
              <a:ext cx="1815353" cy="82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Rectangle 12">
              <a:extLst>
                <a:ext uri="{FF2B5EF4-FFF2-40B4-BE49-F238E27FC236}"/>
              </a:extLst>
            </p:cNvPr>
            <p:cNvSpPr/>
            <p:nvPr userDrawn="1"/>
          </p:nvSpPr>
          <p:spPr>
            <a:xfrm>
              <a:off x="131178" y="5775961"/>
              <a:ext cx="2530238" cy="820250"/>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grpSp>
      <p:sp>
        <p:nvSpPr>
          <p:cNvPr id="14" name="Rectangle: Rounded Corners 16">
            <a:extLst>
              <a:ext uri="{FF2B5EF4-FFF2-40B4-BE49-F238E27FC236}"/>
            </a:extLst>
          </p:cNvPr>
          <p:cNvSpPr/>
          <p:nvPr userDrawn="1"/>
        </p:nvSpPr>
        <p:spPr>
          <a:xfrm>
            <a:off x="0" y="6604000"/>
            <a:ext cx="12192000"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5" name="Date Placeholder 1">
            <a:extLst>
              <a:ext uri="{FF2B5EF4-FFF2-40B4-BE49-F238E27FC236}"/>
            </a:extLst>
          </p:cNvPr>
          <p:cNvSpPr txBox="1">
            <a:spLocks/>
          </p:cNvSpPr>
          <p:nvPr userDrawn="1"/>
        </p:nvSpPr>
        <p:spPr>
          <a:xfrm>
            <a:off x="838200" y="6604000"/>
            <a:ext cx="2743200" cy="255588"/>
          </a:xfrm>
          <a:prstGeom prst="rect">
            <a:avLst/>
          </a:prstGeom>
        </p:spPr>
        <p:txBody>
          <a:bodyPr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Maulik D Trivedi</a:t>
            </a:r>
          </a:p>
        </p:txBody>
      </p:sp>
      <p:sp>
        <p:nvSpPr>
          <p:cNvPr id="16" name="Footer Placeholder 2">
            <a:extLst>
              <a:ext uri="{FF2B5EF4-FFF2-40B4-BE49-F238E27FC236}"/>
            </a:extLst>
          </p:cNvPr>
          <p:cNvSpPr txBox="1">
            <a:spLocks/>
          </p:cNvSpPr>
          <p:nvPr userDrawn="1"/>
        </p:nvSpPr>
        <p:spPr>
          <a:xfrm>
            <a:off x="4038600" y="6604000"/>
            <a:ext cx="4114800" cy="255588"/>
          </a:xfrm>
          <a:prstGeom prst="rect">
            <a:avLst/>
          </a:prstGeom>
        </p:spPr>
        <p:txBody>
          <a:bodyPr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#3170722 (BDA)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Unit:1 – Introduction to Big Data</a:t>
            </a:r>
          </a:p>
        </p:txBody>
      </p:sp>
      <p:sp>
        <p:nvSpPr>
          <p:cNvPr id="17" name="Slide Number Placeholder 3">
            <a:extLst>
              <a:ext uri="{FF2B5EF4-FFF2-40B4-BE49-F238E27FC236}"/>
            </a:extLst>
          </p:cNvPr>
          <p:cNvSpPr txBox="1">
            <a:spLocks/>
          </p:cNvSpPr>
          <p:nvPr userDrawn="1"/>
        </p:nvSpPr>
        <p:spPr>
          <a:xfrm>
            <a:off x="8610600" y="6604000"/>
            <a:ext cx="2743200" cy="255588"/>
          </a:xfrm>
          <a:prstGeom prst="rect">
            <a:avLst/>
          </a:prstGeom>
        </p:spPr>
        <p:txBody>
          <a:bodyPr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fld id="{2E56B776-E317-4310-BFE0-A97DD0B9B676}" type="slidenum">
              <a:rPr lang="en-US" b="1" smtClean="0">
                <a:solidFill>
                  <a:schemeClr val="tx1">
                    <a:lumMod val="90000"/>
                    <a:lumOff val="10000"/>
                  </a:schemeClr>
                </a:solidFill>
              </a:rPr>
              <a:pPr fontAlgn="auto">
                <a:spcBef>
                  <a:spcPts val="0"/>
                </a:spcBef>
                <a:spcAft>
                  <a:spcPts val="0"/>
                </a:spcAft>
                <a:defRPr/>
              </a:pPr>
              <a:t>‹#›</a:t>
            </a:fld>
            <a:endParaRPr lang="en-US" b="1" dirty="0">
              <a:solidFill>
                <a:schemeClr val="tx1">
                  <a:lumMod val="90000"/>
                  <a:lumOff val="10000"/>
                </a:schemeClr>
              </a:solidFill>
            </a:endParaRPr>
          </a:p>
        </p:txBody>
      </p:sp>
      <p:pic>
        <p:nvPicPr>
          <p:cNvPr id="18" name="Shape 56"/>
          <p:cNvPicPr preferRelativeResize="0">
            <a:picLocks noChangeAspect="1" noChangeArrowheads="1"/>
          </p:cNvPicPr>
          <p:nvPr userDrawn="1"/>
        </p:nvPicPr>
        <p:blipFill>
          <a:blip r:embed="rId2">
            <a:extLst>
              <a:ext uri="{28A0092B-C50C-407E-A947-70E740481C1C}">
                <a14:useLocalDpi xmlns:a14="http://schemas.microsoft.com/office/drawing/2010/main" val="0"/>
              </a:ext>
            </a:extLst>
          </a:blip>
          <a:srcRect t="86739" r="1768" b="3535"/>
          <a:stretch>
            <a:fillRect/>
          </a:stretch>
        </p:blipFill>
        <p:spPr bwMode="auto">
          <a:xfrm>
            <a:off x="0" y="0"/>
            <a:ext cx="12192000"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9" name="Straight Connector 18">
            <a:extLst>
              <a:ext uri="{FF2B5EF4-FFF2-40B4-BE49-F238E27FC236}"/>
            </a:extLst>
          </p:cNvPr>
          <p:cNvCxnSpPr/>
          <p:nvPr userDrawn="1"/>
        </p:nvCxnSpPr>
        <p:spPr>
          <a:xfrm>
            <a:off x="0" y="711200"/>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extLst>
          </p:cNvPr>
          <p:cNvCxnSpPr/>
          <p:nvPr userDrawn="1"/>
        </p:nvCxnSpPr>
        <p:spPr>
          <a:xfrm>
            <a:off x="131763" y="6604000"/>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extLst>
          </p:cNvPr>
          <p:cNvSpPr>
            <a:spLocks noGrp="1"/>
          </p:cNvSpPr>
          <p:nvPr>
            <p:ph type="title"/>
          </p:nvPr>
        </p:nvSpPr>
        <p:spPr>
          <a:xfrm>
            <a:off x="0" y="1"/>
            <a:ext cx="12192000" cy="711200"/>
          </a:xfrm>
          <a:solidFill>
            <a:srgbClr val="C0C0C0">
              <a:alpha val="50000"/>
            </a:srgbClr>
          </a:solidFill>
          <a:ln>
            <a:noFill/>
          </a:ln>
        </p:spPr>
        <p:txBody>
          <a:bodyPr lIns="216000" tIns="108000" rIns="216000" bIns="108000">
            <a:normAutofit/>
          </a:bodyPr>
          <a:lstStyle>
            <a:lvl1pPr>
              <a:defRPr lang="en-US" sz="3400" b="1" kern="1200" dirty="0">
                <a:solidFill>
                  <a:schemeClr val="tx1">
                    <a:lumMod val="90000"/>
                    <a:lumOff val="10000"/>
                  </a:schemeClr>
                </a:solidFill>
                <a:effectLst/>
                <a:latin typeface="+mj-lt"/>
                <a:ea typeface="+mj-ea"/>
                <a:cs typeface="+mj-cs"/>
              </a:defRPr>
            </a:lvl1pPr>
          </a:lstStyle>
          <a:p>
            <a:r>
              <a:rPr lang="en-US" smtClean="0"/>
              <a:t>Click to edit Master title style</a:t>
            </a:r>
            <a:endParaRPr lang="en-US" dirty="0"/>
          </a:p>
        </p:txBody>
      </p:sp>
      <p:sp>
        <p:nvSpPr>
          <p:cNvPr id="3" name="Content Placeholder 2">
            <a:extLst>
              <a:ext uri="{FF2B5EF4-FFF2-40B4-BE49-F238E27FC236}"/>
            </a:extLst>
          </p:cNvPr>
          <p:cNvSpPr>
            <a:spLocks noGrp="1"/>
          </p:cNvSpPr>
          <p:nvPr>
            <p:ph idx="1"/>
          </p:nvPr>
        </p:nvSpPr>
        <p:spPr>
          <a:xfrm>
            <a:off x="131180" y="863444"/>
            <a:ext cx="11929641" cy="5590565"/>
          </a:xfrm>
        </p:spPr>
        <p:txBody>
          <a:bodyPr>
            <a:noAutofit/>
          </a:bodyPr>
          <a:lstStyle>
            <a:lvl1pPr marL="265113" indent="-265113" algn="just">
              <a:buClr>
                <a:schemeClr val="accent6"/>
              </a:buClr>
              <a:buFont typeface="Wingdings 3" panose="05040102010807070707" pitchFamily="18" charset="2"/>
              <a:buChar char=""/>
              <a:defRPr sz="2400">
                <a:solidFill>
                  <a:schemeClr val="tx1"/>
                </a:solidFill>
              </a:defRPr>
            </a:lvl1pPr>
            <a:lvl2pPr marL="809625" indent="-352425" algn="just">
              <a:buClr>
                <a:schemeClr val="accent6"/>
              </a:buClr>
              <a:buFont typeface="Wingdings 3" panose="05040102010807070707" pitchFamily="18" charset="2"/>
              <a:buChar char=""/>
              <a:defRPr sz="2000">
                <a:solidFill>
                  <a:schemeClr val="tx1"/>
                </a:solidFill>
              </a:defRPr>
            </a:lvl2pPr>
            <a:lvl3pPr marL="1143000" indent="-228600" algn="just">
              <a:buClr>
                <a:schemeClr val="accent6"/>
              </a:buClr>
              <a:buFont typeface="Wingdings" panose="05000000000000000000" pitchFamily="2" charset="2"/>
              <a:buChar char="§"/>
              <a:defRPr sz="1800">
                <a:solidFill>
                  <a:schemeClr val="tx1"/>
                </a:solidFill>
              </a:defRPr>
            </a:lvl3pPr>
            <a:lvl4pPr algn="just">
              <a:buClr>
                <a:schemeClr val="accent6"/>
              </a:buClr>
              <a:defRPr sz="1600">
                <a:solidFill>
                  <a:schemeClr val="tx1"/>
                </a:solidFill>
              </a:defRPr>
            </a:lvl4pPr>
            <a:lvl5pPr algn="just">
              <a:buClr>
                <a:schemeClr val="accent6"/>
              </a:buClr>
              <a:defRPr sz="1600">
                <a:solidFill>
                  <a:schemeClr val="tx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6738558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le Slide - Red">
    <p:spTree>
      <p:nvGrpSpPr>
        <p:cNvPr id="1" name=""/>
        <p:cNvGrpSpPr/>
        <p:nvPr/>
      </p:nvGrpSpPr>
      <p:grpSpPr>
        <a:xfrm>
          <a:off x="0" y="0"/>
          <a:ext cx="0" cy="0"/>
          <a:chOff x="0" y="0"/>
          <a:chExt cx="0" cy="0"/>
        </a:xfrm>
      </p:grpSpPr>
      <p:pic>
        <p:nvPicPr>
          <p:cNvPr id="12" name="Picture 11">
            <a:extLst>
              <a:ext uri="{FF2B5EF4-FFF2-40B4-BE49-F238E27FC236}"/>
            </a:extLst>
          </p:cNvPr>
          <p:cNvPicPr>
            <a:picLocks noChangeAspect="1"/>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13" name="TextBox 7"/>
          <p:cNvSpPr txBox="1">
            <a:spLocks noChangeArrowheads="1"/>
          </p:cNvSpPr>
          <p:nvPr/>
        </p:nvSpPr>
        <p:spPr bwMode="auto">
          <a:xfrm>
            <a:off x="1838325" y="5802313"/>
            <a:ext cx="4513263"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Roboto Condensed" charset="0"/>
              </a:defRPr>
            </a:lvl1pPr>
            <a:lvl2pPr marL="742950" indent="-285750">
              <a:defRPr>
                <a:solidFill>
                  <a:schemeClr val="tx1"/>
                </a:solidFill>
                <a:latin typeface="Roboto Condensed" charset="0"/>
              </a:defRPr>
            </a:lvl2pPr>
            <a:lvl3pPr marL="1143000" indent="-228600">
              <a:defRPr>
                <a:solidFill>
                  <a:schemeClr val="tx1"/>
                </a:solidFill>
                <a:latin typeface="Roboto Condensed" charset="0"/>
              </a:defRPr>
            </a:lvl3pPr>
            <a:lvl4pPr marL="1600200" indent="-228600">
              <a:defRPr>
                <a:solidFill>
                  <a:schemeClr val="tx1"/>
                </a:solidFill>
                <a:latin typeface="Roboto Condensed" charset="0"/>
              </a:defRPr>
            </a:lvl4pPr>
            <a:lvl5pPr marL="2057400" indent="-228600">
              <a:defRPr>
                <a:solidFill>
                  <a:schemeClr val="tx1"/>
                </a:solidFill>
                <a:latin typeface="Roboto Condensed" charset="0"/>
              </a:defRPr>
            </a:lvl5pPr>
            <a:lvl6pPr marL="2514600" indent="-228600" fontAlgn="base">
              <a:spcBef>
                <a:spcPct val="0"/>
              </a:spcBef>
              <a:spcAft>
                <a:spcPct val="0"/>
              </a:spcAft>
              <a:defRPr>
                <a:solidFill>
                  <a:schemeClr val="tx1"/>
                </a:solidFill>
                <a:latin typeface="Roboto Condensed" charset="0"/>
              </a:defRPr>
            </a:lvl6pPr>
            <a:lvl7pPr marL="2971800" indent="-228600" fontAlgn="base">
              <a:spcBef>
                <a:spcPct val="0"/>
              </a:spcBef>
              <a:spcAft>
                <a:spcPct val="0"/>
              </a:spcAft>
              <a:defRPr>
                <a:solidFill>
                  <a:schemeClr val="tx1"/>
                </a:solidFill>
                <a:latin typeface="Roboto Condensed" charset="0"/>
              </a:defRPr>
            </a:lvl7pPr>
            <a:lvl8pPr marL="3429000" indent="-228600" fontAlgn="base">
              <a:spcBef>
                <a:spcPct val="0"/>
              </a:spcBef>
              <a:spcAft>
                <a:spcPct val="0"/>
              </a:spcAft>
              <a:defRPr>
                <a:solidFill>
                  <a:schemeClr val="tx1"/>
                </a:solidFill>
                <a:latin typeface="Roboto Condensed" charset="0"/>
              </a:defRPr>
            </a:lvl8pPr>
            <a:lvl9pPr marL="3886200" indent="-228600" fontAlgn="base">
              <a:spcBef>
                <a:spcPct val="0"/>
              </a:spcBef>
              <a:spcAft>
                <a:spcPct val="0"/>
              </a:spcAft>
              <a:defRPr>
                <a:solidFill>
                  <a:schemeClr val="tx1"/>
                </a:solidFill>
                <a:latin typeface="Roboto Condensed" charset="0"/>
              </a:defRPr>
            </a:lvl9pPr>
          </a:lstStyle>
          <a:p>
            <a:r>
              <a:rPr lang="en-US" sz="1600"/>
              <a:t>Darshan Institute of Engineering &amp; Technology, Rajkot</a:t>
            </a:r>
          </a:p>
        </p:txBody>
      </p:sp>
      <p:sp>
        <p:nvSpPr>
          <p:cNvPr id="14" name="Freeform 13"/>
          <p:cNvSpPr>
            <a:spLocks/>
          </p:cNvSpPr>
          <p:nvPr/>
        </p:nvSpPr>
        <p:spPr bwMode="auto">
          <a:xfrm>
            <a:off x="2554288" y="0"/>
            <a:ext cx="5256212" cy="1335088"/>
          </a:xfrm>
          <a:custGeom>
            <a:avLst/>
            <a:gdLst>
              <a:gd name="T0" fmla="*/ 5255702 w 2048"/>
              <a:gd name="T1" fmla="*/ 0 h 517"/>
              <a:gd name="T2" fmla="*/ 4963148 w 2048"/>
              <a:gd name="T3" fmla="*/ 185919 h 517"/>
              <a:gd name="T4" fmla="*/ 0 w 2048"/>
              <a:gd name="T5" fmla="*/ 0 h 517"/>
              <a:gd name="T6" fmla="*/ 5255702 w 2048"/>
              <a:gd name="T7" fmla="*/ 0 h 51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rotWithShape="0">
            <a:gsLst>
              <a:gs pos="0">
                <a:srgbClr val="B71B1C"/>
              </a:gs>
              <a:gs pos="10001">
                <a:srgbClr val="B71B1C"/>
              </a:gs>
              <a:gs pos="100000">
                <a:srgbClr val="ED524F"/>
              </a:gs>
            </a:gsLst>
            <a:lin ang="108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 name="Freeform 17"/>
          <p:cNvSpPr>
            <a:spLocks/>
          </p:cNvSpPr>
          <p:nvPr/>
        </p:nvSpPr>
        <p:spPr bwMode="auto">
          <a:xfrm>
            <a:off x="0" y="5905500"/>
            <a:ext cx="1901825" cy="952500"/>
          </a:xfrm>
          <a:custGeom>
            <a:avLst/>
            <a:gdLst>
              <a:gd name="T0" fmla="*/ 1901425 w 2048"/>
              <a:gd name="T1" fmla="*/ 952668 h 1024"/>
              <a:gd name="T2" fmla="*/ 0 w 2048"/>
              <a:gd name="T3" fmla="*/ 952668 h 1024"/>
              <a:gd name="T4" fmla="*/ 0 w 2048"/>
              <a:gd name="T5" fmla="*/ 0 h 1024"/>
              <a:gd name="T6" fmla="*/ 1901425 w 2048"/>
              <a:gd name="T7" fmla="*/ 952668 h 102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rotWithShape="0">
            <a:gsLst>
              <a:gs pos="0">
                <a:srgbClr val="B71B1C"/>
              </a:gs>
              <a:gs pos="10001">
                <a:srgbClr val="B71B1C"/>
              </a:gs>
              <a:gs pos="100000">
                <a:srgbClr val="ED524F"/>
              </a:gs>
            </a:gsLst>
            <a:lin ang="108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pic>
        <p:nvPicPr>
          <p:cNvPr id="16" name="Picture 15">
            <a:extLst>
              <a:ext uri="{FF2B5EF4-FFF2-40B4-BE49-F238E27FC236}"/>
            </a:extLst>
          </p:cNvPr>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17" name="Picture 1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440738" y="2097088"/>
            <a:ext cx="2814637" cy="2119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8" name="Straight Connector 17">
            <a:extLst>
              <a:ext uri="{FF2B5EF4-FFF2-40B4-BE49-F238E27FC236}"/>
            </a:extLst>
          </p:cNvPr>
          <p:cNvCxnSpPr/>
          <p:nvPr/>
        </p:nvCxnSpPr>
        <p:spPr>
          <a:xfrm>
            <a:off x="1927225" y="6124575"/>
            <a:ext cx="43561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9" name="Picture 13"/>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998663" y="6232525"/>
            <a:ext cx="182562" cy="18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14"/>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998663" y="6505575"/>
            <a:ext cx="182562" cy="18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15"/>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8296275" y="307975"/>
            <a:ext cx="3573463"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Picture 16"/>
          <p:cNvPicPr>
            <a:picLocks noChangeAspect="1"/>
          </p:cNvPicPr>
          <p:nvPr/>
        </p:nvPicPr>
        <p:blipFill>
          <a:blip r:embed="rId8">
            <a:extLst>
              <a:ext uri="{28A0092B-C50C-407E-A947-70E740481C1C}">
                <a14:useLocalDpi xmlns:a14="http://schemas.microsoft.com/office/drawing/2010/main" val="0"/>
              </a:ext>
            </a:extLst>
          </a:blip>
          <a:srcRect l="62022" t="18062" r="2731" b="17725"/>
          <a:stretch>
            <a:fillRect/>
          </a:stretch>
        </p:blipFill>
        <p:spPr bwMode="auto">
          <a:xfrm>
            <a:off x="63500" y="838200"/>
            <a:ext cx="1087438" cy="77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Picture 22">
            <a:extLst>
              <a:ext uri="{FF2B5EF4-FFF2-40B4-BE49-F238E27FC236}"/>
            </a:extLst>
          </p:cNvPr>
          <p:cNvPicPr>
            <a:picLocks noChangeAspect="1"/>
          </p:cNvPicPr>
          <p:nvPr/>
        </p:nvPicPr>
        <p:blipFill>
          <a:blip r:embed="rId9"/>
          <a:srcRect l="24746" t="7575" r="25761" b="18186"/>
          <a:stretch>
            <a:fillRect/>
          </a:stretch>
        </p:blipFill>
        <p:spPr>
          <a:xfrm>
            <a:off x="357188" y="5214938"/>
            <a:ext cx="1354137" cy="1354137"/>
          </a:xfrm>
          <a:custGeom>
            <a:avLst/>
            <a:gdLst>
              <a:gd name="connsiteX0" fmla="*/ 2286000 w 4572000"/>
              <a:gd name="connsiteY0" fmla="*/ 0 h 4572000"/>
              <a:gd name="connsiteX1" fmla="*/ 4572000 w 4572000"/>
              <a:gd name="connsiteY1" fmla="*/ 2286000 h 4572000"/>
              <a:gd name="connsiteX2" fmla="*/ 2286000 w 4572000"/>
              <a:gd name="connsiteY2" fmla="*/ 4572000 h 4572000"/>
              <a:gd name="connsiteX3" fmla="*/ 0 w 4572000"/>
              <a:gd name="connsiteY3" fmla="*/ 2286000 h 4572000"/>
              <a:gd name="connsiteX4" fmla="*/ 2286000 w 4572000"/>
              <a:gd name="connsiteY4" fmla="*/ 0 h 457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00" h="4572000">
                <a:moveTo>
                  <a:pt x="2286000" y="0"/>
                </a:moveTo>
                <a:cubicBezTo>
                  <a:pt x="3548523" y="0"/>
                  <a:pt x="4572000" y="1023477"/>
                  <a:pt x="4572000" y="2286000"/>
                </a:cubicBezTo>
                <a:cubicBezTo>
                  <a:pt x="4572000" y="3548523"/>
                  <a:pt x="3548523" y="4572000"/>
                  <a:pt x="2286000" y="4572000"/>
                </a:cubicBezTo>
                <a:cubicBezTo>
                  <a:pt x="1023477" y="4572000"/>
                  <a:pt x="0" y="3548523"/>
                  <a:pt x="0" y="2286000"/>
                </a:cubicBezTo>
                <a:cubicBezTo>
                  <a:pt x="0" y="1023477"/>
                  <a:pt x="1023477" y="0"/>
                  <a:pt x="2286000" y="0"/>
                </a:cubicBezTo>
                <a:close/>
              </a:path>
            </a:pathLst>
          </a:custGeom>
          <a:noFill/>
          <a:ln w="6350">
            <a:solidFill>
              <a:schemeClr val="bg1">
                <a:lumMod val="65000"/>
              </a:schemeClr>
            </a:solidFill>
          </a:ln>
          <a:effectLst/>
        </p:spPr>
      </p:pic>
      <p:pic>
        <p:nvPicPr>
          <p:cNvPr id="25" name="Picture 24" descr="User icon Royalty Free Vector Image - VectorStock">
            <a:extLst>
              <a:ext uri="{FF2B5EF4-FFF2-40B4-BE49-F238E27FC236}"/>
            </a:extLst>
          </p:cNvPr>
          <p:cNvPicPr>
            <a:picLocks noChangeAspect="1" noChangeArrowheads="1"/>
          </p:cNvPicPr>
          <p:nvPr/>
        </p:nvPicPr>
        <p:blipFill>
          <a:blip r:embed="rId10">
            <a:lum bright="70000" contrast="-70000"/>
          </a:blip>
          <a:srcRect l="26030" t="21389" r="26030" b="34222"/>
          <a:stretch>
            <a:fillRect/>
          </a:stretch>
        </p:blipFill>
        <p:spPr bwMode="auto">
          <a:xfrm>
            <a:off x="354013" y="5211763"/>
            <a:ext cx="1352550" cy="135255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pic>
        <p:nvPicPr>
          <p:cNvPr id="26" name="Picture 25">
            <a:extLst>
              <a:ext uri="{FF2B5EF4-FFF2-40B4-BE49-F238E27FC236}"/>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27" name="TextBox 20"/>
          <p:cNvSpPr txBox="1">
            <a:spLocks noChangeArrowheads="1"/>
          </p:cNvSpPr>
          <p:nvPr userDrawn="1"/>
        </p:nvSpPr>
        <p:spPr bwMode="auto">
          <a:xfrm>
            <a:off x="1838325" y="5802313"/>
            <a:ext cx="4659313"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Roboto Condensed" charset="0"/>
              </a:defRPr>
            </a:lvl1pPr>
            <a:lvl2pPr marL="742950" indent="-285750">
              <a:defRPr>
                <a:solidFill>
                  <a:schemeClr val="tx1"/>
                </a:solidFill>
                <a:latin typeface="Roboto Condensed" charset="0"/>
              </a:defRPr>
            </a:lvl2pPr>
            <a:lvl3pPr marL="1143000" indent="-228600">
              <a:defRPr>
                <a:solidFill>
                  <a:schemeClr val="tx1"/>
                </a:solidFill>
                <a:latin typeface="Roboto Condensed" charset="0"/>
              </a:defRPr>
            </a:lvl3pPr>
            <a:lvl4pPr marL="1600200" indent="-228600">
              <a:defRPr>
                <a:solidFill>
                  <a:schemeClr val="tx1"/>
                </a:solidFill>
                <a:latin typeface="Roboto Condensed" charset="0"/>
              </a:defRPr>
            </a:lvl4pPr>
            <a:lvl5pPr marL="2057400" indent="-228600">
              <a:defRPr>
                <a:solidFill>
                  <a:schemeClr val="tx1"/>
                </a:solidFill>
                <a:latin typeface="Roboto Condensed" charset="0"/>
              </a:defRPr>
            </a:lvl5pPr>
            <a:lvl6pPr marL="2514600" indent="-228600" fontAlgn="base">
              <a:spcBef>
                <a:spcPct val="0"/>
              </a:spcBef>
              <a:spcAft>
                <a:spcPct val="0"/>
              </a:spcAft>
              <a:defRPr>
                <a:solidFill>
                  <a:schemeClr val="tx1"/>
                </a:solidFill>
                <a:latin typeface="Roboto Condensed" charset="0"/>
              </a:defRPr>
            </a:lvl6pPr>
            <a:lvl7pPr marL="2971800" indent="-228600" fontAlgn="base">
              <a:spcBef>
                <a:spcPct val="0"/>
              </a:spcBef>
              <a:spcAft>
                <a:spcPct val="0"/>
              </a:spcAft>
              <a:defRPr>
                <a:solidFill>
                  <a:schemeClr val="tx1"/>
                </a:solidFill>
                <a:latin typeface="Roboto Condensed" charset="0"/>
              </a:defRPr>
            </a:lvl7pPr>
            <a:lvl8pPr marL="3429000" indent="-228600" fontAlgn="base">
              <a:spcBef>
                <a:spcPct val="0"/>
              </a:spcBef>
              <a:spcAft>
                <a:spcPct val="0"/>
              </a:spcAft>
              <a:defRPr>
                <a:solidFill>
                  <a:schemeClr val="tx1"/>
                </a:solidFill>
                <a:latin typeface="Roboto Condensed" charset="0"/>
              </a:defRPr>
            </a:lvl8pPr>
            <a:lvl9pPr marL="3886200" indent="-228600" fontAlgn="base">
              <a:spcBef>
                <a:spcPct val="0"/>
              </a:spcBef>
              <a:spcAft>
                <a:spcPct val="0"/>
              </a:spcAft>
              <a:defRPr>
                <a:solidFill>
                  <a:schemeClr val="tx1"/>
                </a:solidFill>
                <a:latin typeface="Roboto Condensed" charset="0"/>
              </a:defRPr>
            </a:lvl9pPr>
          </a:lstStyle>
          <a:p>
            <a:r>
              <a:rPr lang="en-US" sz="1600"/>
              <a:t>School of Computer Science, Darshan University, Rajkot</a:t>
            </a:r>
          </a:p>
        </p:txBody>
      </p:sp>
      <p:sp>
        <p:nvSpPr>
          <p:cNvPr id="31" name="Freeform 13"/>
          <p:cNvSpPr>
            <a:spLocks/>
          </p:cNvSpPr>
          <p:nvPr userDrawn="1"/>
        </p:nvSpPr>
        <p:spPr bwMode="auto">
          <a:xfrm>
            <a:off x="2554288" y="0"/>
            <a:ext cx="5256212" cy="1335088"/>
          </a:xfrm>
          <a:custGeom>
            <a:avLst/>
            <a:gdLst>
              <a:gd name="T0" fmla="*/ 5255702 w 2048"/>
              <a:gd name="T1" fmla="*/ 0 h 517"/>
              <a:gd name="T2" fmla="*/ 4963148 w 2048"/>
              <a:gd name="T3" fmla="*/ 185919 h 517"/>
              <a:gd name="T4" fmla="*/ 0 w 2048"/>
              <a:gd name="T5" fmla="*/ 0 h 517"/>
              <a:gd name="T6" fmla="*/ 5255702 w 2048"/>
              <a:gd name="T7" fmla="*/ 0 h 51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rotWithShape="0">
            <a:gsLst>
              <a:gs pos="0">
                <a:srgbClr val="B71B1C"/>
              </a:gs>
              <a:gs pos="10001">
                <a:srgbClr val="B71B1C"/>
              </a:gs>
              <a:gs pos="100000">
                <a:srgbClr val="ED524F"/>
              </a:gs>
            </a:gsLst>
            <a:lin ang="108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2" name="Freeform 17"/>
          <p:cNvSpPr>
            <a:spLocks/>
          </p:cNvSpPr>
          <p:nvPr userDrawn="1"/>
        </p:nvSpPr>
        <p:spPr bwMode="auto">
          <a:xfrm>
            <a:off x="0" y="5905500"/>
            <a:ext cx="1901825" cy="952500"/>
          </a:xfrm>
          <a:custGeom>
            <a:avLst/>
            <a:gdLst>
              <a:gd name="T0" fmla="*/ 1901425 w 2048"/>
              <a:gd name="T1" fmla="*/ 952668 h 1024"/>
              <a:gd name="T2" fmla="*/ 0 w 2048"/>
              <a:gd name="T3" fmla="*/ 952668 h 1024"/>
              <a:gd name="T4" fmla="*/ 0 w 2048"/>
              <a:gd name="T5" fmla="*/ 0 h 1024"/>
              <a:gd name="T6" fmla="*/ 1901425 w 2048"/>
              <a:gd name="T7" fmla="*/ 952668 h 102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rotWithShape="0">
            <a:gsLst>
              <a:gs pos="0">
                <a:srgbClr val="B71B1C"/>
              </a:gs>
              <a:gs pos="10001">
                <a:srgbClr val="B71B1C"/>
              </a:gs>
              <a:gs pos="100000">
                <a:srgbClr val="ED524F"/>
              </a:gs>
            </a:gsLst>
            <a:lin ang="108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pic>
        <p:nvPicPr>
          <p:cNvPr id="33" name="Picture 32">
            <a:extLst>
              <a:ext uri="{FF2B5EF4-FFF2-40B4-BE49-F238E27FC236}"/>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4" name="Picture 24"/>
          <p:cNvPicPr>
            <a:picLocks noChangeAspect="1"/>
          </p:cNvPicPr>
          <p:nvPr userDrawn="1"/>
        </p:nvPicPr>
        <p:blipFill>
          <a:blip r:embed="rId11">
            <a:extLst>
              <a:ext uri="{28A0092B-C50C-407E-A947-70E740481C1C}">
                <a14:useLocalDpi xmlns:a14="http://schemas.microsoft.com/office/drawing/2010/main" val="0"/>
              </a:ext>
            </a:extLst>
          </a:blip>
          <a:srcRect/>
          <a:stretch>
            <a:fillRect/>
          </a:stretch>
        </p:blipFill>
        <p:spPr bwMode="auto">
          <a:xfrm>
            <a:off x="8440738" y="2462213"/>
            <a:ext cx="3192462" cy="157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Picture 25"/>
          <p:cNvPicPr>
            <a:picLocks noChangeAspect="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998663" y="6232525"/>
            <a:ext cx="182562" cy="18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 name="Picture 26"/>
          <p:cNvPicPr>
            <a:picLocks noChangeAspect="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1998663" y="6505575"/>
            <a:ext cx="182562" cy="18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27"/>
          <p:cNvPicPr>
            <a:picLocks noChangeAspect="1"/>
          </p:cNvPicPr>
          <p:nvPr userDrawn="1"/>
        </p:nvPicPr>
        <p:blipFill>
          <a:blip r:embed="rId12">
            <a:extLst>
              <a:ext uri="{28A0092B-C50C-407E-A947-70E740481C1C}">
                <a14:useLocalDpi xmlns:a14="http://schemas.microsoft.com/office/drawing/2010/main" val="0"/>
              </a:ext>
            </a:extLst>
          </a:blip>
          <a:srcRect/>
          <a:stretch>
            <a:fillRect/>
          </a:stretch>
        </p:blipFill>
        <p:spPr bwMode="auto">
          <a:xfrm>
            <a:off x="8440738" y="119063"/>
            <a:ext cx="3546475" cy="1601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 name="Picture 28"/>
          <p:cNvPicPr>
            <a:picLocks noChangeAspect="1"/>
          </p:cNvPicPr>
          <p:nvPr userDrawn="1"/>
        </p:nvPicPr>
        <p:blipFill>
          <a:blip r:embed="rId13">
            <a:extLst>
              <a:ext uri="{28A0092B-C50C-407E-A947-70E740481C1C}">
                <a14:useLocalDpi xmlns:a14="http://schemas.microsoft.com/office/drawing/2010/main" val="0"/>
              </a:ext>
            </a:extLst>
          </a:blip>
          <a:srcRect l="62022" t="18062" r="2731" b="17725"/>
          <a:stretch>
            <a:fillRect/>
          </a:stretch>
        </p:blipFill>
        <p:spPr bwMode="auto">
          <a:xfrm>
            <a:off x="63500" y="838200"/>
            <a:ext cx="1087438" cy="77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 name="Picture 38">
            <a:extLst>
              <a:ext uri="{FF2B5EF4-FFF2-40B4-BE49-F238E27FC236}"/>
            </a:extLst>
          </p:cNvPr>
          <p:cNvPicPr>
            <a:picLocks noChangeAspect="1"/>
          </p:cNvPicPr>
          <p:nvPr userDrawn="1"/>
        </p:nvPicPr>
        <p:blipFill>
          <a:blip r:embed="rId9"/>
          <a:srcRect l="24746" t="7575" r="25761" b="18186"/>
          <a:stretch>
            <a:fillRect/>
          </a:stretch>
        </p:blipFill>
        <p:spPr>
          <a:xfrm>
            <a:off x="357188" y="5214938"/>
            <a:ext cx="1354137" cy="1354137"/>
          </a:xfrm>
          <a:custGeom>
            <a:avLst/>
            <a:gdLst>
              <a:gd name="connsiteX0" fmla="*/ 2286000 w 4572000"/>
              <a:gd name="connsiteY0" fmla="*/ 0 h 4572000"/>
              <a:gd name="connsiteX1" fmla="*/ 4572000 w 4572000"/>
              <a:gd name="connsiteY1" fmla="*/ 2286000 h 4572000"/>
              <a:gd name="connsiteX2" fmla="*/ 2286000 w 4572000"/>
              <a:gd name="connsiteY2" fmla="*/ 4572000 h 4572000"/>
              <a:gd name="connsiteX3" fmla="*/ 0 w 4572000"/>
              <a:gd name="connsiteY3" fmla="*/ 2286000 h 4572000"/>
              <a:gd name="connsiteX4" fmla="*/ 2286000 w 4572000"/>
              <a:gd name="connsiteY4" fmla="*/ 0 h 457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00" h="4572000">
                <a:moveTo>
                  <a:pt x="2286000" y="0"/>
                </a:moveTo>
                <a:cubicBezTo>
                  <a:pt x="3548523" y="0"/>
                  <a:pt x="4572000" y="1023477"/>
                  <a:pt x="4572000" y="2286000"/>
                </a:cubicBezTo>
                <a:cubicBezTo>
                  <a:pt x="4572000" y="3548523"/>
                  <a:pt x="3548523" y="4572000"/>
                  <a:pt x="2286000" y="4572000"/>
                </a:cubicBezTo>
                <a:cubicBezTo>
                  <a:pt x="1023477" y="4572000"/>
                  <a:pt x="0" y="3548523"/>
                  <a:pt x="0" y="2286000"/>
                </a:cubicBezTo>
                <a:cubicBezTo>
                  <a:pt x="0" y="1023477"/>
                  <a:pt x="1023477" y="0"/>
                  <a:pt x="2286000" y="0"/>
                </a:cubicBezTo>
                <a:close/>
              </a:path>
            </a:pathLst>
          </a:custGeom>
          <a:noFill/>
          <a:ln w="6350">
            <a:solidFill>
              <a:schemeClr val="bg1">
                <a:lumMod val="65000"/>
              </a:schemeClr>
            </a:solidFill>
          </a:ln>
          <a:effectLst/>
        </p:spPr>
      </p:pic>
      <p:pic>
        <p:nvPicPr>
          <p:cNvPr id="42" name="Picture 41" descr="User icon Royalty Free Vector Image - VectorStock">
            <a:extLst>
              <a:ext uri="{FF2B5EF4-FFF2-40B4-BE49-F238E27FC236}"/>
            </a:extLst>
          </p:cNvPr>
          <p:cNvPicPr>
            <a:picLocks noChangeAspect="1" noChangeArrowheads="1"/>
          </p:cNvPicPr>
          <p:nvPr userDrawn="1"/>
        </p:nvPicPr>
        <p:blipFill>
          <a:blip r:embed="rId10">
            <a:lum bright="70000" contrast="-70000"/>
          </a:blip>
          <a:srcRect l="26030" t="21389" r="26030" b="34222"/>
          <a:stretch>
            <a:fillRect/>
          </a:stretch>
        </p:blipFill>
        <p:spPr bwMode="auto">
          <a:xfrm>
            <a:off x="354013" y="5211763"/>
            <a:ext cx="1352550" cy="135255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extLst>
          </p:cNvPr>
          <p:cNvSpPr>
            <a:spLocks noGrp="1"/>
          </p:cNvSpPr>
          <p:nvPr>
            <p:ph type="ctrTitle"/>
          </p:nvPr>
        </p:nvSpPr>
        <p:spPr>
          <a:xfrm>
            <a:off x="559490" y="1122364"/>
            <a:ext cx="7035300" cy="2578780"/>
          </a:xfrm>
        </p:spPr>
        <p:txBody>
          <a:bodyPr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smtClean="0"/>
              <a:t>Click to edit Master title style</a:t>
            </a:r>
            <a:endParaRPr lang="en-US" dirty="0"/>
          </a:p>
        </p:txBody>
      </p:sp>
      <p:sp>
        <p:nvSpPr>
          <p:cNvPr id="28" name="Text Placeholder 2">
            <a:extLst>
              <a:ext uri="{FF2B5EF4-FFF2-40B4-BE49-F238E27FC236}"/>
            </a:extLst>
          </p:cNvPr>
          <p:cNvSpPr>
            <a:spLocks noGrp="1"/>
          </p:cNvSpPr>
          <p:nvPr>
            <p:ph type="body" sz="quarter" idx="1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smtClean="0"/>
              <a:t>Click to edit Master text styles</a:t>
            </a:r>
          </a:p>
        </p:txBody>
      </p:sp>
      <p:sp>
        <p:nvSpPr>
          <p:cNvPr id="29" name="Text Placeholder 2">
            <a:extLst>
              <a:ext uri="{FF2B5EF4-FFF2-40B4-BE49-F238E27FC236}"/>
            </a:extLst>
          </p:cNvPr>
          <p:cNvSpPr>
            <a:spLocks noGrp="1"/>
          </p:cNvSpPr>
          <p:nvPr>
            <p:ph type="body" sz="quarter" idx="12"/>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smtClean="0"/>
              <a:t>Click to edit Master text styles</a:t>
            </a:r>
          </a:p>
        </p:txBody>
      </p:sp>
      <p:sp>
        <p:nvSpPr>
          <p:cNvPr id="40" name="Text Placeholder 2">
            <a:extLst>
              <a:ext uri="{FF2B5EF4-FFF2-40B4-BE49-F238E27FC236}"/>
            </a:extLst>
          </p:cNvPr>
          <p:cNvSpPr>
            <a:spLocks noGrp="1"/>
          </p:cNvSpPr>
          <p:nvPr>
            <p:ph type="body" sz="quarter" idx="13"/>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smtClean="0"/>
              <a:t>Click to edit Master text styles</a:t>
            </a:r>
          </a:p>
        </p:txBody>
      </p:sp>
      <p:sp>
        <p:nvSpPr>
          <p:cNvPr id="53" name="Text Placeholder 2">
            <a:extLst>
              <a:ext uri="{FF2B5EF4-FFF2-40B4-BE49-F238E27FC236}"/>
            </a:extLst>
          </p:cNvPr>
          <p:cNvSpPr>
            <a:spLocks noGrp="1"/>
          </p:cNvSpPr>
          <p:nvPr>
            <p:ph type="body" sz="quarter" idx="14"/>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B71B1C"/>
                    </a:gs>
                    <a:gs pos="100000">
                      <a:srgbClr val="ED524F"/>
                    </a:gs>
                  </a:gsLst>
                  <a:lin ang="0" scaled="1"/>
                  <a:tileRect/>
                </a:gradFill>
                <a:effectLst/>
                <a:latin typeface="+mn-lt"/>
                <a:ea typeface="+mn-ea"/>
                <a:cs typeface="+mn-cs"/>
              </a:defRPr>
            </a:lvl1pPr>
          </a:lstStyle>
          <a:p>
            <a:pPr lvl="0"/>
            <a:r>
              <a:rPr lang="en-US" smtClean="0"/>
              <a:t>Click to edit Master text styles</a:t>
            </a:r>
          </a:p>
        </p:txBody>
      </p:sp>
      <p:sp>
        <p:nvSpPr>
          <p:cNvPr id="24" name="Text Placeholder 2">
            <a:extLst>
              <a:ext uri="{FF2B5EF4-FFF2-40B4-BE49-F238E27FC236}"/>
            </a:extLst>
          </p:cNvPr>
          <p:cNvSpPr>
            <a:spLocks noGrp="1"/>
          </p:cNvSpPr>
          <p:nvPr>
            <p:ph type="body" sz="quarter" idx="16"/>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smtClean="0"/>
              <a:t>Click to edit Master text styles</a:t>
            </a:r>
          </a:p>
          <a:p>
            <a:pPr lvl="1"/>
            <a:r>
              <a:rPr lang="en-US" smtClean="0"/>
              <a:t>Second level</a:t>
            </a:r>
          </a:p>
        </p:txBody>
      </p:sp>
      <p:sp>
        <p:nvSpPr>
          <p:cNvPr id="30" name="Picture Placeholder 29">
            <a:extLst>
              <a:ext uri="{FF2B5EF4-FFF2-40B4-BE49-F238E27FC236}"/>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rtlCol="0">
            <a:noAutofit/>
          </a:bodyPr>
          <a:lstStyle>
            <a:lvl1pPr>
              <a:defRPr sz="1800"/>
            </a:lvl1pPr>
          </a:lstStyle>
          <a:p>
            <a:pPr lvl="0"/>
            <a:r>
              <a:rPr lang="en-US" noProof="0" smtClean="0"/>
              <a:t>Click icon to add picture</a:t>
            </a:r>
            <a:endParaRPr lang="en-US" noProof="0"/>
          </a:p>
        </p:txBody>
      </p:sp>
      <p:sp>
        <p:nvSpPr>
          <p:cNvPr id="41" name="Title 1">
            <a:extLst>
              <a:ext uri="{FF2B5EF4-FFF2-40B4-BE49-F238E27FC236}"/>
            </a:extLst>
          </p:cNvPr>
          <p:cNvSpPr>
            <a:spLocks noGrp="1"/>
          </p:cNvSpPr>
          <p:nvPr>
            <p:ph type="ctrTitle"/>
          </p:nvPr>
        </p:nvSpPr>
        <p:spPr>
          <a:xfrm>
            <a:off x="559490" y="1122364"/>
            <a:ext cx="7035300" cy="2578780"/>
          </a:xfrm>
        </p:spPr>
        <p:txBody>
          <a:bodyPr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smtClean="0"/>
              <a:t>Click to edit Master title style</a:t>
            </a:r>
            <a:endParaRPr lang="en-US" dirty="0"/>
          </a:p>
        </p:txBody>
      </p:sp>
      <p:sp>
        <p:nvSpPr>
          <p:cNvPr id="44" name="Text Placeholder 2">
            <a:extLst>
              <a:ext uri="{FF2B5EF4-FFF2-40B4-BE49-F238E27FC236}"/>
            </a:extLst>
          </p:cNvPr>
          <p:cNvSpPr>
            <a:spLocks noGrp="1"/>
          </p:cNvSpPr>
          <p:nvPr>
            <p:ph type="body" sz="quarter" idx="1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smtClean="0"/>
              <a:t>Click to edit Master text styles</a:t>
            </a:r>
          </a:p>
        </p:txBody>
      </p:sp>
      <p:sp>
        <p:nvSpPr>
          <p:cNvPr id="46" name="Text Placeholder 2">
            <a:extLst>
              <a:ext uri="{FF2B5EF4-FFF2-40B4-BE49-F238E27FC236}"/>
            </a:extLst>
          </p:cNvPr>
          <p:cNvSpPr>
            <a:spLocks noGrp="1"/>
          </p:cNvSpPr>
          <p:nvPr>
            <p:ph type="body" sz="quarter" idx="12"/>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smtClean="0"/>
              <a:t>Click to edit Master text styles</a:t>
            </a:r>
          </a:p>
        </p:txBody>
      </p:sp>
    </p:spTree>
    <p:extLst>
      <p:ext uri="{BB962C8B-B14F-4D97-AF65-F5344CB8AC3E}">
        <p14:creationId xmlns:p14="http://schemas.microsoft.com/office/powerpoint/2010/main" val="250393728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Slide - Pink">
    <p:spTree>
      <p:nvGrpSpPr>
        <p:cNvPr id="1" name=""/>
        <p:cNvGrpSpPr/>
        <p:nvPr/>
      </p:nvGrpSpPr>
      <p:grpSpPr>
        <a:xfrm>
          <a:off x="0" y="0"/>
          <a:ext cx="0" cy="0"/>
          <a:chOff x="0" y="0"/>
          <a:chExt cx="0" cy="0"/>
        </a:xfrm>
      </p:grpSpPr>
      <p:pic>
        <p:nvPicPr>
          <p:cNvPr id="12" name="Picture 11">
            <a:extLst>
              <a:ext uri="{FF2B5EF4-FFF2-40B4-BE49-F238E27FC236}"/>
            </a:extLst>
          </p:cNvPr>
          <p:cNvPicPr>
            <a:picLocks noChangeAspect="1"/>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13" name="TextBox 7"/>
          <p:cNvSpPr txBox="1">
            <a:spLocks noChangeArrowheads="1"/>
          </p:cNvSpPr>
          <p:nvPr/>
        </p:nvSpPr>
        <p:spPr bwMode="auto">
          <a:xfrm>
            <a:off x="1838325" y="5802313"/>
            <a:ext cx="4513263"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Roboto Condensed" charset="0"/>
              </a:defRPr>
            </a:lvl1pPr>
            <a:lvl2pPr marL="742950" indent="-285750">
              <a:defRPr>
                <a:solidFill>
                  <a:schemeClr val="tx1"/>
                </a:solidFill>
                <a:latin typeface="Roboto Condensed" charset="0"/>
              </a:defRPr>
            </a:lvl2pPr>
            <a:lvl3pPr marL="1143000" indent="-228600">
              <a:defRPr>
                <a:solidFill>
                  <a:schemeClr val="tx1"/>
                </a:solidFill>
                <a:latin typeface="Roboto Condensed" charset="0"/>
              </a:defRPr>
            </a:lvl3pPr>
            <a:lvl4pPr marL="1600200" indent="-228600">
              <a:defRPr>
                <a:solidFill>
                  <a:schemeClr val="tx1"/>
                </a:solidFill>
                <a:latin typeface="Roboto Condensed" charset="0"/>
              </a:defRPr>
            </a:lvl4pPr>
            <a:lvl5pPr marL="2057400" indent="-228600">
              <a:defRPr>
                <a:solidFill>
                  <a:schemeClr val="tx1"/>
                </a:solidFill>
                <a:latin typeface="Roboto Condensed" charset="0"/>
              </a:defRPr>
            </a:lvl5pPr>
            <a:lvl6pPr marL="2514600" indent="-228600" fontAlgn="base">
              <a:spcBef>
                <a:spcPct val="0"/>
              </a:spcBef>
              <a:spcAft>
                <a:spcPct val="0"/>
              </a:spcAft>
              <a:defRPr>
                <a:solidFill>
                  <a:schemeClr val="tx1"/>
                </a:solidFill>
                <a:latin typeface="Roboto Condensed" charset="0"/>
              </a:defRPr>
            </a:lvl6pPr>
            <a:lvl7pPr marL="2971800" indent="-228600" fontAlgn="base">
              <a:spcBef>
                <a:spcPct val="0"/>
              </a:spcBef>
              <a:spcAft>
                <a:spcPct val="0"/>
              </a:spcAft>
              <a:defRPr>
                <a:solidFill>
                  <a:schemeClr val="tx1"/>
                </a:solidFill>
                <a:latin typeface="Roboto Condensed" charset="0"/>
              </a:defRPr>
            </a:lvl7pPr>
            <a:lvl8pPr marL="3429000" indent="-228600" fontAlgn="base">
              <a:spcBef>
                <a:spcPct val="0"/>
              </a:spcBef>
              <a:spcAft>
                <a:spcPct val="0"/>
              </a:spcAft>
              <a:defRPr>
                <a:solidFill>
                  <a:schemeClr val="tx1"/>
                </a:solidFill>
                <a:latin typeface="Roboto Condensed" charset="0"/>
              </a:defRPr>
            </a:lvl8pPr>
            <a:lvl9pPr marL="3886200" indent="-228600" fontAlgn="base">
              <a:spcBef>
                <a:spcPct val="0"/>
              </a:spcBef>
              <a:spcAft>
                <a:spcPct val="0"/>
              </a:spcAft>
              <a:defRPr>
                <a:solidFill>
                  <a:schemeClr val="tx1"/>
                </a:solidFill>
                <a:latin typeface="Roboto Condensed" charset="0"/>
              </a:defRPr>
            </a:lvl9pPr>
          </a:lstStyle>
          <a:p>
            <a:r>
              <a:rPr lang="en-US" sz="1600"/>
              <a:t>Darshan Institute of Engineering &amp; Technology, Rajkot</a:t>
            </a:r>
          </a:p>
        </p:txBody>
      </p:sp>
      <p:sp>
        <p:nvSpPr>
          <p:cNvPr id="14" name="Freeform 13"/>
          <p:cNvSpPr>
            <a:spLocks/>
          </p:cNvSpPr>
          <p:nvPr/>
        </p:nvSpPr>
        <p:spPr bwMode="auto">
          <a:xfrm>
            <a:off x="2554288" y="0"/>
            <a:ext cx="5256212" cy="1335088"/>
          </a:xfrm>
          <a:custGeom>
            <a:avLst/>
            <a:gdLst>
              <a:gd name="T0" fmla="*/ 5255702 w 2048"/>
              <a:gd name="T1" fmla="*/ 0 h 517"/>
              <a:gd name="T2" fmla="*/ 4963148 w 2048"/>
              <a:gd name="T3" fmla="*/ 185919 h 517"/>
              <a:gd name="T4" fmla="*/ 0 w 2048"/>
              <a:gd name="T5" fmla="*/ 0 h 517"/>
              <a:gd name="T6" fmla="*/ 5255702 w 2048"/>
              <a:gd name="T7" fmla="*/ 0 h 51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rotWithShape="0">
            <a:gsLst>
              <a:gs pos="0">
                <a:srgbClr val="890E4F"/>
              </a:gs>
              <a:gs pos="10001">
                <a:srgbClr val="890E4F"/>
              </a:gs>
              <a:gs pos="100000">
                <a:srgbClr val="D81A60"/>
              </a:gs>
            </a:gsLst>
            <a:lin ang="108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 name="Freeform 17"/>
          <p:cNvSpPr>
            <a:spLocks/>
          </p:cNvSpPr>
          <p:nvPr/>
        </p:nvSpPr>
        <p:spPr bwMode="auto">
          <a:xfrm>
            <a:off x="0" y="5905500"/>
            <a:ext cx="1901825" cy="952500"/>
          </a:xfrm>
          <a:custGeom>
            <a:avLst/>
            <a:gdLst>
              <a:gd name="T0" fmla="*/ 1901425 w 2048"/>
              <a:gd name="T1" fmla="*/ 952668 h 1024"/>
              <a:gd name="T2" fmla="*/ 0 w 2048"/>
              <a:gd name="T3" fmla="*/ 952668 h 1024"/>
              <a:gd name="T4" fmla="*/ 0 w 2048"/>
              <a:gd name="T5" fmla="*/ 0 h 1024"/>
              <a:gd name="T6" fmla="*/ 1901425 w 2048"/>
              <a:gd name="T7" fmla="*/ 952668 h 102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rotWithShape="0">
            <a:gsLst>
              <a:gs pos="0">
                <a:srgbClr val="890E4F"/>
              </a:gs>
              <a:gs pos="10001">
                <a:srgbClr val="890E4F"/>
              </a:gs>
              <a:gs pos="100000">
                <a:srgbClr val="D81A60"/>
              </a:gs>
            </a:gsLst>
            <a:lin ang="108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pic>
        <p:nvPicPr>
          <p:cNvPr id="16" name="Picture 15">
            <a:extLst>
              <a:ext uri="{FF2B5EF4-FFF2-40B4-BE49-F238E27FC236}"/>
            </a:extLst>
          </p:cNvPr>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17" name="Picture 1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440738" y="2097088"/>
            <a:ext cx="2814637" cy="2119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8" name="Straight Connector 17">
            <a:extLst>
              <a:ext uri="{FF2B5EF4-FFF2-40B4-BE49-F238E27FC236}"/>
            </a:extLst>
          </p:cNvPr>
          <p:cNvCxnSpPr/>
          <p:nvPr/>
        </p:nvCxnSpPr>
        <p:spPr>
          <a:xfrm>
            <a:off x="1927225" y="6124575"/>
            <a:ext cx="43561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9" name="Picture 13"/>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998663" y="6232525"/>
            <a:ext cx="182562" cy="18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14"/>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998663" y="6505575"/>
            <a:ext cx="182562" cy="18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15"/>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8296275" y="307975"/>
            <a:ext cx="3573463"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Picture 16"/>
          <p:cNvPicPr>
            <a:picLocks noChangeAspect="1"/>
          </p:cNvPicPr>
          <p:nvPr/>
        </p:nvPicPr>
        <p:blipFill>
          <a:blip r:embed="rId8">
            <a:extLst>
              <a:ext uri="{28A0092B-C50C-407E-A947-70E740481C1C}">
                <a14:useLocalDpi xmlns:a14="http://schemas.microsoft.com/office/drawing/2010/main" val="0"/>
              </a:ext>
            </a:extLst>
          </a:blip>
          <a:srcRect l="62022" t="18062" r="2731" b="17725"/>
          <a:stretch>
            <a:fillRect/>
          </a:stretch>
        </p:blipFill>
        <p:spPr bwMode="auto">
          <a:xfrm>
            <a:off x="63500" y="838200"/>
            <a:ext cx="1087438" cy="77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Picture 22" descr="User icon Royalty Free Vector Image - VectorStock">
            <a:extLst>
              <a:ext uri="{FF2B5EF4-FFF2-40B4-BE49-F238E27FC236}"/>
            </a:extLst>
          </p:cNvPr>
          <p:cNvPicPr>
            <a:picLocks noChangeAspect="1" noChangeArrowheads="1"/>
          </p:cNvPicPr>
          <p:nvPr/>
        </p:nvPicPr>
        <p:blipFill>
          <a:blip r:embed="rId9">
            <a:lum bright="70000" contrast="-70000"/>
          </a:blip>
          <a:srcRect l="26030" t="21389" r="26030" b="34222"/>
          <a:stretch>
            <a:fillRect/>
          </a:stretch>
        </p:blipFill>
        <p:spPr bwMode="auto">
          <a:xfrm>
            <a:off x="354013" y="5211763"/>
            <a:ext cx="1352550" cy="135255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pic>
        <p:nvPicPr>
          <p:cNvPr id="25" name="Picture 24">
            <a:extLst>
              <a:ext uri="{FF2B5EF4-FFF2-40B4-BE49-F238E27FC236}"/>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26" name="TextBox 19"/>
          <p:cNvSpPr txBox="1">
            <a:spLocks noChangeArrowheads="1"/>
          </p:cNvSpPr>
          <p:nvPr userDrawn="1"/>
        </p:nvSpPr>
        <p:spPr bwMode="auto">
          <a:xfrm>
            <a:off x="1838325" y="5802313"/>
            <a:ext cx="4513263"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Roboto Condensed" charset="0"/>
              </a:defRPr>
            </a:lvl1pPr>
            <a:lvl2pPr marL="742950" indent="-285750">
              <a:defRPr>
                <a:solidFill>
                  <a:schemeClr val="tx1"/>
                </a:solidFill>
                <a:latin typeface="Roboto Condensed" charset="0"/>
              </a:defRPr>
            </a:lvl2pPr>
            <a:lvl3pPr marL="1143000" indent="-228600">
              <a:defRPr>
                <a:solidFill>
                  <a:schemeClr val="tx1"/>
                </a:solidFill>
                <a:latin typeface="Roboto Condensed" charset="0"/>
              </a:defRPr>
            </a:lvl3pPr>
            <a:lvl4pPr marL="1600200" indent="-228600">
              <a:defRPr>
                <a:solidFill>
                  <a:schemeClr val="tx1"/>
                </a:solidFill>
                <a:latin typeface="Roboto Condensed" charset="0"/>
              </a:defRPr>
            </a:lvl4pPr>
            <a:lvl5pPr marL="2057400" indent="-228600">
              <a:defRPr>
                <a:solidFill>
                  <a:schemeClr val="tx1"/>
                </a:solidFill>
                <a:latin typeface="Roboto Condensed" charset="0"/>
              </a:defRPr>
            </a:lvl5pPr>
            <a:lvl6pPr marL="2514600" indent="-228600" fontAlgn="base">
              <a:spcBef>
                <a:spcPct val="0"/>
              </a:spcBef>
              <a:spcAft>
                <a:spcPct val="0"/>
              </a:spcAft>
              <a:defRPr>
                <a:solidFill>
                  <a:schemeClr val="tx1"/>
                </a:solidFill>
                <a:latin typeface="Roboto Condensed" charset="0"/>
              </a:defRPr>
            </a:lvl6pPr>
            <a:lvl7pPr marL="2971800" indent="-228600" fontAlgn="base">
              <a:spcBef>
                <a:spcPct val="0"/>
              </a:spcBef>
              <a:spcAft>
                <a:spcPct val="0"/>
              </a:spcAft>
              <a:defRPr>
                <a:solidFill>
                  <a:schemeClr val="tx1"/>
                </a:solidFill>
                <a:latin typeface="Roboto Condensed" charset="0"/>
              </a:defRPr>
            </a:lvl7pPr>
            <a:lvl8pPr marL="3429000" indent="-228600" fontAlgn="base">
              <a:spcBef>
                <a:spcPct val="0"/>
              </a:spcBef>
              <a:spcAft>
                <a:spcPct val="0"/>
              </a:spcAft>
              <a:defRPr>
                <a:solidFill>
                  <a:schemeClr val="tx1"/>
                </a:solidFill>
                <a:latin typeface="Roboto Condensed" charset="0"/>
              </a:defRPr>
            </a:lvl8pPr>
            <a:lvl9pPr marL="3886200" indent="-228600" fontAlgn="base">
              <a:spcBef>
                <a:spcPct val="0"/>
              </a:spcBef>
              <a:spcAft>
                <a:spcPct val="0"/>
              </a:spcAft>
              <a:defRPr>
                <a:solidFill>
                  <a:schemeClr val="tx1"/>
                </a:solidFill>
                <a:latin typeface="Roboto Condensed" charset="0"/>
              </a:defRPr>
            </a:lvl9pPr>
          </a:lstStyle>
          <a:p>
            <a:r>
              <a:rPr lang="en-US" sz="1600"/>
              <a:t>Darshan Institute of Engineering &amp; Technology, Rajkot</a:t>
            </a:r>
          </a:p>
        </p:txBody>
      </p:sp>
      <p:sp>
        <p:nvSpPr>
          <p:cNvPr id="27" name="Freeform 13"/>
          <p:cNvSpPr>
            <a:spLocks/>
          </p:cNvSpPr>
          <p:nvPr userDrawn="1"/>
        </p:nvSpPr>
        <p:spPr bwMode="auto">
          <a:xfrm>
            <a:off x="2554288" y="0"/>
            <a:ext cx="5256212" cy="1335088"/>
          </a:xfrm>
          <a:custGeom>
            <a:avLst/>
            <a:gdLst>
              <a:gd name="T0" fmla="*/ 5255702 w 2048"/>
              <a:gd name="T1" fmla="*/ 0 h 517"/>
              <a:gd name="T2" fmla="*/ 4963148 w 2048"/>
              <a:gd name="T3" fmla="*/ 185919 h 517"/>
              <a:gd name="T4" fmla="*/ 0 w 2048"/>
              <a:gd name="T5" fmla="*/ 0 h 517"/>
              <a:gd name="T6" fmla="*/ 5255702 w 2048"/>
              <a:gd name="T7" fmla="*/ 0 h 51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rotWithShape="0">
            <a:gsLst>
              <a:gs pos="0">
                <a:srgbClr val="890E4F"/>
              </a:gs>
              <a:gs pos="10001">
                <a:srgbClr val="890E4F"/>
              </a:gs>
              <a:gs pos="100000">
                <a:srgbClr val="D81A60"/>
              </a:gs>
            </a:gsLst>
            <a:lin ang="108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1" name="Freeform 17"/>
          <p:cNvSpPr>
            <a:spLocks/>
          </p:cNvSpPr>
          <p:nvPr userDrawn="1"/>
        </p:nvSpPr>
        <p:spPr bwMode="auto">
          <a:xfrm>
            <a:off x="0" y="5905500"/>
            <a:ext cx="1901825" cy="952500"/>
          </a:xfrm>
          <a:custGeom>
            <a:avLst/>
            <a:gdLst>
              <a:gd name="T0" fmla="*/ 1901425 w 2048"/>
              <a:gd name="T1" fmla="*/ 952668 h 1024"/>
              <a:gd name="T2" fmla="*/ 0 w 2048"/>
              <a:gd name="T3" fmla="*/ 952668 h 1024"/>
              <a:gd name="T4" fmla="*/ 0 w 2048"/>
              <a:gd name="T5" fmla="*/ 0 h 1024"/>
              <a:gd name="T6" fmla="*/ 1901425 w 2048"/>
              <a:gd name="T7" fmla="*/ 952668 h 102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rotWithShape="0">
            <a:gsLst>
              <a:gs pos="0">
                <a:srgbClr val="890E4F"/>
              </a:gs>
              <a:gs pos="10001">
                <a:srgbClr val="890E4F"/>
              </a:gs>
              <a:gs pos="100000">
                <a:srgbClr val="D81A60"/>
              </a:gs>
            </a:gsLst>
            <a:lin ang="108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pic>
        <p:nvPicPr>
          <p:cNvPr id="32" name="Picture 31">
            <a:extLst>
              <a:ext uri="{FF2B5EF4-FFF2-40B4-BE49-F238E27FC236}"/>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23"/>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8440738" y="2097088"/>
            <a:ext cx="2814637" cy="2119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Picture 24"/>
          <p:cNvPicPr>
            <a:picLocks noChangeAspect="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998663" y="6232525"/>
            <a:ext cx="182562" cy="18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Picture 25"/>
          <p:cNvPicPr>
            <a:picLocks noChangeAspect="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1998663" y="6505575"/>
            <a:ext cx="182562" cy="18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 name="Picture 26"/>
          <p:cNvPicPr>
            <a:picLocks noChangeAspect="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8296275" y="307975"/>
            <a:ext cx="3573463"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27"/>
          <p:cNvPicPr>
            <a:picLocks noChangeAspect="1"/>
          </p:cNvPicPr>
          <p:nvPr userDrawn="1"/>
        </p:nvPicPr>
        <p:blipFill>
          <a:blip r:embed="rId10">
            <a:extLst>
              <a:ext uri="{28A0092B-C50C-407E-A947-70E740481C1C}">
                <a14:useLocalDpi xmlns:a14="http://schemas.microsoft.com/office/drawing/2010/main" val="0"/>
              </a:ext>
            </a:extLst>
          </a:blip>
          <a:srcRect l="62022" t="18062" r="2731" b="17725"/>
          <a:stretch>
            <a:fillRect/>
          </a:stretch>
        </p:blipFill>
        <p:spPr bwMode="auto">
          <a:xfrm>
            <a:off x="63500" y="838200"/>
            <a:ext cx="1087438" cy="77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 name="Picture 37" descr="User icon Royalty Free Vector Image - VectorStock">
            <a:extLst>
              <a:ext uri="{FF2B5EF4-FFF2-40B4-BE49-F238E27FC236}"/>
            </a:extLst>
          </p:cNvPr>
          <p:cNvPicPr>
            <a:picLocks noChangeAspect="1" noChangeArrowheads="1"/>
          </p:cNvPicPr>
          <p:nvPr userDrawn="1"/>
        </p:nvPicPr>
        <p:blipFill>
          <a:blip r:embed="rId9">
            <a:lum bright="70000" contrast="-70000"/>
          </a:blip>
          <a:srcRect l="26030" t="21389" r="26030" b="34222"/>
          <a:stretch>
            <a:fillRect/>
          </a:stretch>
        </p:blipFill>
        <p:spPr bwMode="auto">
          <a:xfrm>
            <a:off x="354013" y="5211763"/>
            <a:ext cx="1352550" cy="135255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extLst>
          </p:cNvPr>
          <p:cNvSpPr>
            <a:spLocks noGrp="1"/>
          </p:cNvSpPr>
          <p:nvPr>
            <p:ph type="ctrTitle"/>
          </p:nvPr>
        </p:nvSpPr>
        <p:spPr>
          <a:xfrm>
            <a:off x="559490" y="1122364"/>
            <a:ext cx="7035300" cy="2578780"/>
          </a:xfrm>
        </p:spPr>
        <p:txBody>
          <a:bodyPr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smtClean="0"/>
              <a:t>Click to edit Master title style</a:t>
            </a:r>
            <a:endParaRPr lang="en-US" dirty="0"/>
          </a:p>
        </p:txBody>
      </p:sp>
      <p:sp>
        <p:nvSpPr>
          <p:cNvPr id="28" name="Text Placeholder 2">
            <a:extLst>
              <a:ext uri="{FF2B5EF4-FFF2-40B4-BE49-F238E27FC236}"/>
            </a:extLst>
          </p:cNvPr>
          <p:cNvSpPr>
            <a:spLocks noGrp="1"/>
          </p:cNvSpPr>
          <p:nvPr>
            <p:ph type="body" sz="quarter" idx="1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smtClean="0"/>
              <a:t>Click to edit Master text styles</a:t>
            </a:r>
          </a:p>
        </p:txBody>
      </p:sp>
      <p:sp>
        <p:nvSpPr>
          <p:cNvPr id="29" name="Text Placeholder 2">
            <a:extLst>
              <a:ext uri="{FF2B5EF4-FFF2-40B4-BE49-F238E27FC236}"/>
            </a:extLst>
          </p:cNvPr>
          <p:cNvSpPr>
            <a:spLocks noGrp="1"/>
          </p:cNvSpPr>
          <p:nvPr>
            <p:ph type="body" sz="quarter" idx="12"/>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smtClean="0"/>
              <a:t>Click to edit Master text styles</a:t>
            </a:r>
          </a:p>
        </p:txBody>
      </p:sp>
      <p:sp>
        <p:nvSpPr>
          <p:cNvPr id="40" name="Text Placeholder 2">
            <a:extLst>
              <a:ext uri="{FF2B5EF4-FFF2-40B4-BE49-F238E27FC236}"/>
            </a:extLst>
          </p:cNvPr>
          <p:cNvSpPr>
            <a:spLocks noGrp="1"/>
          </p:cNvSpPr>
          <p:nvPr>
            <p:ph type="body" sz="quarter" idx="13"/>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smtClean="0"/>
              <a:t>Click to edit Master text styles</a:t>
            </a:r>
          </a:p>
        </p:txBody>
      </p:sp>
      <p:sp>
        <p:nvSpPr>
          <p:cNvPr id="53" name="Text Placeholder 2">
            <a:extLst>
              <a:ext uri="{FF2B5EF4-FFF2-40B4-BE49-F238E27FC236}"/>
            </a:extLst>
          </p:cNvPr>
          <p:cNvSpPr>
            <a:spLocks noGrp="1"/>
          </p:cNvSpPr>
          <p:nvPr>
            <p:ph type="body" sz="quarter" idx="14"/>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890E4F"/>
                    </a:gs>
                    <a:gs pos="100000">
                      <a:srgbClr val="D81A60"/>
                    </a:gs>
                  </a:gsLst>
                  <a:lin ang="0" scaled="1"/>
                  <a:tileRect/>
                </a:gradFill>
                <a:effectLst/>
                <a:latin typeface="+mn-lt"/>
                <a:ea typeface="+mn-ea"/>
                <a:cs typeface="+mn-cs"/>
              </a:defRPr>
            </a:lvl1pPr>
          </a:lstStyle>
          <a:p>
            <a:pPr lvl="0"/>
            <a:r>
              <a:rPr lang="en-US" smtClean="0"/>
              <a:t>Click to edit Master text styles</a:t>
            </a:r>
          </a:p>
        </p:txBody>
      </p:sp>
      <p:sp>
        <p:nvSpPr>
          <p:cNvPr id="24" name="Text Placeholder 2">
            <a:extLst>
              <a:ext uri="{FF2B5EF4-FFF2-40B4-BE49-F238E27FC236}"/>
            </a:extLst>
          </p:cNvPr>
          <p:cNvSpPr>
            <a:spLocks noGrp="1"/>
          </p:cNvSpPr>
          <p:nvPr>
            <p:ph type="body" sz="quarter" idx="16"/>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smtClean="0"/>
              <a:t>Click to edit Master text styles</a:t>
            </a:r>
          </a:p>
          <a:p>
            <a:pPr lvl="1"/>
            <a:r>
              <a:rPr lang="en-US" smtClean="0"/>
              <a:t>Second level</a:t>
            </a:r>
          </a:p>
        </p:txBody>
      </p:sp>
      <p:sp>
        <p:nvSpPr>
          <p:cNvPr id="30" name="Picture Placeholder 29">
            <a:extLst>
              <a:ext uri="{FF2B5EF4-FFF2-40B4-BE49-F238E27FC236}"/>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rtlCol="0">
            <a:noAutofit/>
          </a:bodyPr>
          <a:lstStyle>
            <a:lvl1pPr>
              <a:defRPr sz="1800"/>
            </a:lvl1pPr>
          </a:lstStyle>
          <a:p>
            <a:pPr lvl="0"/>
            <a:r>
              <a:rPr lang="en-US" noProof="0" smtClean="0"/>
              <a:t>Click icon to add picture</a:t>
            </a:r>
            <a:endParaRPr lang="en-US" noProof="0"/>
          </a:p>
        </p:txBody>
      </p:sp>
      <p:sp>
        <p:nvSpPr>
          <p:cNvPr id="39" name="Title 1">
            <a:extLst>
              <a:ext uri="{FF2B5EF4-FFF2-40B4-BE49-F238E27FC236}"/>
            </a:extLst>
          </p:cNvPr>
          <p:cNvSpPr>
            <a:spLocks noGrp="1"/>
          </p:cNvSpPr>
          <p:nvPr>
            <p:ph type="ctrTitle"/>
          </p:nvPr>
        </p:nvSpPr>
        <p:spPr>
          <a:xfrm>
            <a:off x="559490" y="1122364"/>
            <a:ext cx="7035300" cy="2578780"/>
          </a:xfrm>
        </p:spPr>
        <p:txBody>
          <a:bodyPr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smtClean="0"/>
              <a:t>Click to edit Master title style</a:t>
            </a:r>
            <a:endParaRPr lang="en-US" dirty="0"/>
          </a:p>
        </p:txBody>
      </p:sp>
      <p:sp>
        <p:nvSpPr>
          <p:cNvPr id="43" name="Text Placeholder 2">
            <a:extLst>
              <a:ext uri="{FF2B5EF4-FFF2-40B4-BE49-F238E27FC236}"/>
            </a:extLst>
          </p:cNvPr>
          <p:cNvSpPr>
            <a:spLocks noGrp="1"/>
          </p:cNvSpPr>
          <p:nvPr>
            <p:ph type="body" sz="quarter" idx="1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smtClean="0"/>
              <a:t>Click to edit Master text styles</a:t>
            </a:r>
          </a:p>
        </p:txBody>
      </p:sp>
      <p:sp>
        <p:nvSpPr>
          <p:cNvPr id="44" name="Text Placeholder 2">
            <a:extLst>
              <a:ext uri="{FF2B5EF4-FFF2-40B4-BE49-F238E27FC236}"/>
            </a:extLst>
          </p:cNvPr>
          <p:cNvSpPr>
            <a:spLocks noGrp="1"/>
          </p:cNvSpPr>
          <p:nvPr>
            <p:ph type="body" sz="quarter" idx="12"/>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smtClean="0"/>
              <a:t>Click to edit Master text styles</a:t>
            </a:r>
          </a:p>
        </p:txBody>
      </p:sp>
    </p:spTree>
    <p:extLst>
      <p:ext uri="{BB962C8B-B14F-4D97-AF65-F5344CB8AC3E}">
        <p14:creationId xmlns:p14="http://schemas.microsoft.com/office/powerpoint/2010/main" val="301850228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_Title Slide - Maroon">
    <p:spTree>
      <p:nvGrpSpPr>
        <p:cNvPr id="1" name=""/>
        <p:cNvGrpSpPr/>
        <p:nvPr/>
      </p:nvGrpSpPr>
      <p:grpSpPr>
        <a:xfrm>
          <a:off x="0" y="0"/>
          <a:ext cx="0" cy="0"/>
          <a:chOff x="0" y="0"/>
          <a:chExt cx="0" cy="0"/>
        </a:xfrm>
      </p:grpSpPr>
      <p:pic>
        <p:nvPicPr>
          <p:cNvPr id="9" name="Picture 4" descr="https://cdn5.vectorstock.com/i/1000x1000/21/59/dbms-database-management-system-computer-data-vector-8212159.jpg"/>
          <p:cNvPicPr>
            <a:picLocks noChangeAspect="1" noChangeArrowheads="1"/>
          </p:cNvPicPr>
          <p:nvPr userDrawn="1"/>
        </p:nvPicPr>
        <p:blipFill>
          <a:blip r:embed="rId2">
            <a:extLst>
              <a:ext uri="{28A0092B-C50C-407E-A947-70E740481C1C}">
                <a14:useLocalDpi xmlns:a14="http://schemas.microsoft.com/office/drawing/2010/main" val="0"/>
              </a:ext>
            </a:extLst>
          </a:blip>
          <a:srcRect l="6294" t="9689" r="5315" b="18089"/>
          <a:stretch>
            <a:fillRect/>
          </a:stretch>
        </p:blipFill>
        <p:spPr bwMode="auto">
          <a:xfrm>
            <a:off x="8407400" y="2089150"/>
            <a:ext cx="2879725" cy="267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9">
            <a:extLst>
              <a:ext uri="{FF2B5EF4-FFF2-40B4-BE49-F238E27FC236}"/>
            </a:extLst>
          </p:cNvPr>
          <p:cNvPicPr>
            <a:picLocks noChangeAspect="1"/>
          </p:cNvPicPr>
          <p:nvPr userDrawn="1"/>
        </p:nvPicPr>
        <p:blipFill rotWithShape="1">
          <a:blip r:embed="rId3">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11" name="TextBox 8"/>
          <p:cNvSpPr txBox="1">
            <a:spLocks noChangeArrowheads="1"/>
          </p:cNvSpPr>
          <p:nvPr userDrawn="1"/>
        </p:nvSpPr>
        <p:spPr bwMode="auto">
          <a:xfrm>
            <a:off x="1838325" y="5802313"/>
            <a:ext cx="4513263"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Roboto Condensed" charset="0"/>
              </a:defRPr>
            </a:lvl1pPr>
            <a:lvl2pPr marL="742950" indent="-285750">
              <a:defRPr>
                <a:solidFill>
                  <a:schemeClr val="tx1"/>
                </a:solidFill>
                <a:latin typeface="Roboto Condensed" charset="0"/>
              </a:defRPr>
            </a:lvl2pPr>
            <a:lvl3pPr marL="1143000" indent="-228600">
              <a:defRPr>
                <a:solidFill>
                  <a:schemeClr val="tx1"/>
                </a:solidFill>
                <a:latin typeface="Roboto Condensed" charset="0"/>
              </a:defRPr>
            </a:lvl3pPr>
            <a:lvl4pPr marL="1600200" indent="-228600">
              <a:defRPr>
                <a:solidFill>
                  <a:schemeClr val="tx1"/>
                </a:solidFill>
                <a:latin typeface="Roboto Condensed" charset="0"/>
              </a:defRPr>
            </a:lvl4pPr>
            <a:lvl5pPr marL="2057400" indent="-228600">
              <a:defRPr>
                <a:solidFill>
                  <a:schemeClr val="tx1"/>
                </a:solidFill>
                <a:latin typeface="Roboto Condensed" charset="0"/>
              </a:defRPr>
            </a:lvl5pPr>
            <a:lvl6pPr marL="2514600" indent="-228600" fontAlgn="base">
              <a:spcBef>
                <a:spcPct val="0"/>
              </a:spcBef>
              <a:spcAft>
                <a:spcPct val="0"/>
              </a:spcAft>
              <a:defRPr>
                <a:solidFill>
                  <a:schemeClr val="tx1"/>
                </a:solidFill>
                <a:latin typeface="Roboto Condensed" charset="0"/>
              </a:defRPr>
            </a:lvl6pPr>
            <a:lvl7pPr marL="2971800" indent="-228600" fontAlgn="base">
              <a:spcBef>
                <a:spcPct val="0"/>
              </a:spcBef>
              <a:spcAft>
                <a:spcPct val="0"/>
              </a:spcAft>
              <a:defRPr>
                <a:solidFill>
                  <a:schemeClr val="tx1"/>
                </a:solidFill>
                <a:latin typeface="Roboto Condensed" charset="0"/>
              </a:defRPr>
            </a:lvl7pPr>
            <a:lvl8pPr marL="3429000" indent="-228600" fontAlgn="base">
              <a:spcBef>
                <a:spcPct val="0"/>
              </a:spcBef>
              <a:spcAft>
                <a:spcPct val="0"/>
              </a:spcAft>
              <a:defRPr>
                <a:solidFill>
                  <a:schemeClr val="tx1"/>
                </a:solidFill>
                <a:latin typeface="Roboto Condensed" charset="0"/>
              </a:defRPr>
            </a:lvl8pPr>
            <a:lvl9pPr marL="3886200" indent="-228600" fontAlgn="base">
              <a:spcBef>
                <a:spcPct val="0"/>
              </a:spcBef>
              <a:spcAft>
                <a:spcPct val="0"/>
              </a:spcAft>
              <a:defRPr>
                <a:solidFill>
                  <a:schemeClr val="tx1"/>
                </a:solidFill>
                <a:latin typeface="Roboto Condensed" charset="0"/>
              </a:defRPr>
            </a:lvl9pPr>
          </a:lstStyle>
          <a:p>
            <a:r>
              <a:rPr lang="en-US" sz="1600"/>
              <a:t>Darshan Institute of Engineering &amp; Technology, Rajkot</a:t>
            </a:r>
          </a:p>
        </p:txBody>
      </p:sp>
      <p:sp>
        <p:nvSpPr>
          <p:cNvPr id="12" name="Freeform 13">
            <a:extLst>
              <a:ext uri="{FF2B5EF4-FFF2-40B4-BE49-F238E27FC236}"/>
            </a:extLst>
          </p:cNvPr>
          <p:cNvSpPr>
            <a:spLocks/>
          </p:cNvSpPr>
          <p:nvPr userDrawn="1"/>
        </p:nvSpPr>
        <p:spPr bwMode="auto">
          <a:xfrm>
            <a:off x="2554288" y="0"/>
            <a:ext cx="5256212" cy="1335088"/>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chemeClr val="accent6">
                  <a:lumMod val="50000"/>
                </a:schemeClr>
              </a:gs>
              <a:gs pos="100000">
                <a:schemeClr val="accent6"/>
              </a:gs>
            </a:gsLst>
            <a:lin ang="10800000" scaled="1"/>
          </a:gradFill>
          <a:ln>
            <a:noFill/>
          </a:ln>
        </p:spPr>
        <p:txBody>
          <a:bodyPr/>
          <a:lstStyle/>
          <a:p>
            <a:pPr fontAlgn="auto">
              <a:spcBef>
                <a:spcPts val="0"/>
              </a:spcBef>
              <a:spcAft>
                <a:spcPts val="0"/>
              </a:spcAft>
              <a:defRPr/>
            </a:pPr>
            <a:endParaRPr lang="en-US">
              <a:latin typeface="+mn-lt"/>
              <a:cs typeface="+mn-cs"/>
            </a:endParaRPr>
          </a:p>
        </p:txBody>
      </p:sp>
      <p:sp>
        <p:nvSpPr>
          <p:cNvPr id="13" name="Freeform 17">
            <a:extLst>
              <a:ext uri="{FF2B5EF4-FFF2-40B4-BE49-F238E27FC236}"/>
            </a:extLst>
          </p:cNvPr>
          <p:cNvSpPr>
            <a:spLocks/>
          </p:cNvSpPr>
          <p:nvPr userDrawn="1"/>
        </p:nvSpPr>
        <p:spPr bwMode="auto">
          <a:xfrm>
            <a:off x="0" y="5905500"/>
            <a:ext cx="1901825" cy="952500"/>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chemeClr val="accent6">
                  <a:lumMod val="50000"/>
                </a:schemeClr>
              </a:gs>
              <a:gs pos="100000">
                <a:schemeClr val="accent6"/>
              </a:gs>
            </a:gsLst>
            <a:lin ang="10800000" scaled="1"/>
          </a:gradFill>
          <a:ln>
            <a:noFill/>
          </a:ln>
        </p:spPr>
        <p:txBody>
          <a:bodyPr/>
          <a:lstStyle/>
          <a:p>
            <a:pPr fontAlgn="auto">
              <a:spcBef>
                <a:spcPts val="0"/>
              </a:spcBef>
              <a:spcAft>
                <a:spcPts val="0"/>
              </a:spcAft>
              <a:defRPr/>
            </a:pPr>
            <a:endParaRPr lang="en-US">
              <a:latin typeface="+mn-lt"/>
              <a:cs typeface="+mn-cs"/>
            </a:endParaRPr>
          </a:p>
        </p:txBody>
      </p:sp>
      <p:pic>
        <p:nvPicPr>
          <p:cNvPr id="14" name="Picture 13">
            <a:extLst>
              <a:ext uri="{FF2B5EF4-FFF2-40B4-BE49-F238E27FC236}"/>
            </a:extLst>
          </p:cNvPr>
          <p:cNvPicPr>
            <a:picLocks noChangeAspect="1"/>
          </p:cNvPicPr>
          <p:nvPr userDrawn="1"/>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cxnSp>
        <p:nvCxnSpPr>
          <p:cNvPr id="15" name="Straight Connector 14">
            <a:extLst>
              <a:ext uri="{FF2B5EF4-FFF2-40B4-BE49-F238E27FC236}"/>
            </a:extLst>
          </p:cNvPr>
          <p:cNvCxnSpPr/>
          <p:nvPr/>
        </p:nvCxnSpPr>
        <p:spPr>
          <a:xfrm>
            <a:off x="1927225" y="6124575"/>
            <a:ext cx="43561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6" name="Picture 13"/>
          <p:cNvPicPr>
            <a:picLocks noChangeAspect="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998663" y="6232525"/>
            <a:ext cx="182562" cy="18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14"/>
          <p:cNvPicPr>
            <a:picLocks noChangeAspect="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1998663" y="6505575"/>
            <a:ext cx="182562" cy="18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15"/>
          <p:cNvPicPr>
            <a:picLocks noChangeAspect="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8296275" y="307975"/>
            <a:ext cx="3573463"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16"/>
          <p:cNvPicPr>
            <a:picLocks noChangeAspect="1"/>
          </p:cNvPicPr>
          <p:nvPr userDrawn="1"/>
        </p:nvPicPr>
        <p:blipFill>
          <a:blip r:embed="rId8">
            <a:extLst>
              <a:ext uri="{28A0092B-C50C-407E-A947-70E740481C1C}">
                <a14:useLocalDpi xmlns:a14="http://schemas.microsoft.com/office/drawing/2010/main" val="0"/>
              </a:ext>
            </a:extLst>
          </a:blip>
          <a:srcRect l="62022" t="18062" r="2731" b="17725"/>
          <a:stretch>
            <a:fillRect/>
          </a:stretch>
        </p:blipFill>
        <p:spPr bwMode="auto">
          <a:xfrm>
            <a:off x="63500" y="838200"/>
            <a:ext cx="1087438" cy="77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19" descr="User icon Royalty Free Vector Image - VectorStock">
            <a:extLst>
              <a:ext uri="{FF2B5EF4-FFF2-40B4-BE49-F238E27FC236}"/>
            </a:extLst>
          </p:cNvPr>
          <p:cNvPicPr>
            <a:picLocks noChangeAspect="1" noChangeArrowheads="1"/>
          </p:cNvPicPr>
          <p:nvPr userDrawn="1"/>
        </p:nvPicPr>
        <p:blipFill>
          <a:blip r:embed="rId9">
            <a:lum bright="70000" contrast="-70000"/>
          </a:blip>
          <a:srcRect l="26030" t="21389" r="26030" b="34222"/>
          <a:stretch>
            <a:fillRect/>
          </a:stretch>
        </p:blipFill>
        <p:spPr bwMode="auto">
          <a:xfrm>
            <a:off x="354013" y="5211763"/>
            <a:ext cx="1352550" cy="135255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pic>
        <p:nvPicPr>
          <p:cNvPr id="21" name="Picture 6" descr="What You Should Know and Do Before Becoming a Data Scientist - Drilling  Sense from Data"/>
          <p:cNvPicPr>
            <a:picLocks noChangeAspect="1" noChangeArrowheads="1"/>
          </p:cNvPicPr>
          <p:nvPr userDrawn="1"/>
        </p:nvPicPr>
        <p:blipFill>
          <a:blip r:embed="rId10">
            <a:extLst>
              <a:ext uri="{28A0092B-C50C-407E-A947-70E740481C1C}">
                <a14:useLocalDpi xmlns:a14="http://schemas.microsoft.com/office/drawing/2010/main" val="0"/>
              </a:ext>
            </a:extLst>
          </a:blip>
          <a:srcRect/>
          <a:stretch>
            <a:fillRect/>
          </a:stretch>
        </p:blipFill>
        <p:spPr bwMode="auto">
          <a:xfrm>
            <a:off x="7781925" y="1789113"/>
            <a:ext cx="4130675" cy="2043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a:extLst>
              <a:ext uri="{FF2B5EF4-FFF2-40B4-BE49-F238E27FC236}"/>
            </a:extLst>
          </p:cNvPr>
          <p:cNvSpPr>
            <a:spLocks noGrp="1"/>
          </p:cNvSpPr>
          <p:nvPr>
            <p:ph type="ctrTitle"/>
          </p:nvPr>
        </p:nvSpPr>
        <p:spPr>
          <a:xfrm>
            <a:off x="559490" y="1122364"/>
            <a:ext cx="7035300" cy="2578780"/>
          </a:xfrm>
        </p:spPr>
        <p:txBody>
          <a:bodyPr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smtClean="0"/>
              <a:t>Click to edit Master title style</a:t>
            </a:r>
            <a:endParaRPr lang="en-US" dirty="0"/>
          </a:p>
        </p:txBody>
      </p:sp>
      <p:sp>
        <p:nvSpPr>
          <p:cNvPr id="28" name="Text Placeholder 2">
            <a:extLst>
              <a:ext uri="{FF2B5EF4-FFF2-40B4-BE49-F238E27FC236}"/>
            </a:extLst>
          </p:cNvPr>
          <p:cNvSpPr>
            <a:spLocks noGrp="1"/>
          </p:cNvSpPr>
          <p:nvPr>
            <p:ph type="body" sz="quarter" idx="1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smtClean="0"/>
              <a:t>Click to edit Master text styles</a:t>
            </a:r>
          </a:p>
        </p:txBody>
      </p:sp>
      <p:sp>
        <p:nvSpPr>
          <p:cNvPr id="29" name="Text Placeholder 2">
            <a:extLst>
              <a:ext uri="{FF2B5EF4-FFF2-40B4-BE49-F238E27FC236}"/>
            </a:extLst>
          </p:cNvPr>
          <p:cNvSpPr>
            <a:spLocks noGrp="1"/>
          </p:cNvSpPr>
          <p:nvPr>
            <p:ph type="body" sz="quarter" idx="12"/>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smtClean="0"/>
              <a:t>Click to edit Master text styles</a:t>
            </a:r>
          </a:p>
        </p:txBody>
      </p:sp>
      <p:sp>
        <p:nvSpPr>
          <p:cNvPr id="40" name="Text Placeholder 2">
            <a:extLst>
              <a:ext uri="{FF2B5EF4-FFF2-40B4-BE49-F238E27FC236}"/>
            </a:extLst>
          </p:cNvPr>
          <p:cNvSpPr>
            <a:spLocks noGrp="1"/>
          </p:cNvSpPr>
          <p:nvPr>
            <p:ph type="body" sz="quarter" idx="13"/>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smtClean="0"/>
              <a:t>Click to edit Master text styles</a:t>
            </a:r>
          </a:p>
        </p:txBody>
      </p:sp>
      <p:sp>
        <p:nvSpPr>
          <p:cNvPr id="53" name="Text Placeholder 2">
            <a:extLst>
              <a:ext uri="{FF2B5EF4-FFF2-40B4-BE49-F238E27FC236}"/>
            </a:extLst>
          </p:cNvPr>
          <p:cNvSpPr>
            <a:spLocks noGrp="1"/>
          </p:cNvSpPr>
          <p:nvPr>
            <p:ph type="body" sz="quarter" idx="14"/>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chemeClr val="accent6">
                        <a:lumMod val="50000"/>
                      </a:schemeClr>
                    </a:gs>
                    <a:gs pos="100000">
                      <a:schemeClr val="accent6"/>
                    </a:gs>
                  </a:gsLst>
                  <a:lin ang="0" scaled="1"/>
                  <a:tileRect/>
                </a:gradFill>
                <a:effectLst/>
                <a:latin typeface="+mn-lt"/>
                <a:ea typeface="+mn-ea"/>
                <a:cs typeface="+mn-cs"/>
              </a:defRPr>
            </a:lvl1pPr>
          </a:lstStyle>
          <a:p>
            <a:pPr lvl="0"/>
            <a:r>
              <a:rPr lang="en-US" smtClean="0"/>
              <a:t>Click to edit Master text styles</a:t>
            </a:r>
          </a:p>
        </p:txBody>
      </p:sp>
      <p:sp>
        <p:nvSpPr>
          <p:cNvPr id="24" name="Text Placeholder 2">
            <a:extLst>
              <a:ext uri="{FF2B5EF4-FFF2-40B4-BE49-F238E27FC236}"/>
            </a:extLst>
          </p:cNvPr>
          <p:cNvSpPr>
            <a:spLocks noGrp="1"/>
          </p:cNvSpPr>
          <p:nvPr>
            <p:ph type="body" sz="quarter" idx="16"/>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smtClean="0"/>
              <a:t>Click to edit Master text styles</a:t>
            </a:r>
          </a:p>
          <a:p>
            <a:pPr lvl="1"/>
            <a:r>
              <a:rPr lang="en-US" smtClean="0"/>
              <a:t>Second level</a:t>
            </a:r>
          </a:p>
        </p:txBody>
      </p:sp>
      <p:sp>
        <p:nvSpPr>
          <p:cNvPr id="30" name="Picture Placeholder 29">
            <a:extLst>
              <a:ext uri="{FF2B5EF4-FFF2-40B4-BE49-F238E27FC236}"/>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rtlCol="0">
            <a:noAutofit/>
          </a:bodyPr>
          <a:lstStyle>
            <a:lvl1pPr>
              <a:defRPr sz="1800"/>
            </a:lvl1pPr>
          </a:lstStyle>
          <a:p>
            <a:pPr lvl="0"/>
            <a:r>
              <a:rPr lang="en-US" noProof="0" smtClean="0"/>
              <a:t>Click icon to add picture</a:t>
            </a:r>
            <a:endParaRPr lang="en-US" noProof="0"/>
          </a:p>
        </p:txBody>
      </p:sp>
    </p:spTree>
    <p:extLst>
      <p:ext uri="{BB962C8B-B14F-4D97-AF65-F5344CB8AC3E}">
        <p14:creationId xmlns:p14="http://schemas.microsoft.com/office/powerpoint/2010/main" val="338167598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2_Title Slide - Maroon">
    <p:spTree>
      <p:nvGrpSpPr>
        <p:cNvPr id="1" name=""/>
        <p:cNvGrpSpPr/>
        <p:nvPr/>
      </p:nvGrpSpPr>
      <p:grpSpPr>
        <a:xfrm>
          <a:off x="0" y="0"/>
          <a:ext cx="0" cy="0"/>
          <a:chOff x="0" y="0"/>
          <a:chExt cx="0" cy="0"/>
        </a:xfrm>
      </p:grpSpPr>
      <p:pic>
        <p:nvPicPr>
          <p:cNvPr id="8" name="Picture 7">
            <a:extLst>
              <a:ext uri="{FF2B5EF4-FFF2-40B4-BE49-F238E27FC236}"/>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9" name="TextBox 7"/>
          <p:cNvSpPr txBox="1">
            <a:spLocks noChangeArrowheads="1"/>
          </p:cNvSpPr>
          <p:nvPr userDrawn="1"/>
        </p:nvSpPr>
        <p:spPr bwMode="auto">
          <a:xfrm>
            <a:off x="1838325" y="5802313"/>
            <a:ext cx="4659313"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Roboto Condensed" charset="0"/>
              </a:defRPr>
            </a:lvl1pPr>
            <a:lvl2pPr marL="742950" indent="-285750">
              <a:defRPr>
                <a:solidFill>
                  <a:schemeClr val="tx1"/>
                </a:solidFill>
                <a:latin typeface="Roboto Condensed" charset="0"/>
              </a:defRPr>
            </a:lvl2pPr>
            <a:lvl3pPr marL="1143000" indent="-228600">
              <a:defRPr>
                <a:solidFill>
                  <a:schemeClr val="tx1"/>
                </a:solidFill>
                <a:latin typeface="Roboto Condensed" charset="0"/>
              </a:defRPr>
            </a:lvl3pPr>
            <a:lvl4pPr marL="1600200" indent="-228600">
              <a:defRPr>
                <a:solidFill>
                  <a:schemeClr val="tx1"/>
                </a:solidFill>
                <a:latin typeface="Roboto Condensed" charset="0"/>
              </a:defRPr>
            </a:lvl4pPr>
            <a:lvl5pPr marL="2057400" indent="-228600">
              <a:defRPr>
                <a:solidFill>
                  <a:schemeClr val="tx1"/>
                </a:solidFill>
                <a:latin typeface="Roboto Condensed" charset="0"/>
              </a:defRPr>
            </a:lvl5pPr>
            <a:lvl6pPr marL="2514600" indent="-228600" fontAlgn="base">
              <a:spcBef>
                <a:spcPct val="0"/>
              </a:spcBef>
              <a:spcAft>
                <a:spcPct val="0"/>
              </a:spcAft>
              <a:defRPr>
                <a:solidFill>
                  <a:schemeClr val="tx1"/>
                </a:solidFill>
                <a:latin typeface="Roboto Condensed" charset="0"/>
              </a:defRPr>
            </a:lvl6pPr>
            <a:lvl7pPr marL="2971800" indent="-228600" fontAlgn="base">
              <a:spcBef>
                <a:spcPct val="0"/>
              </a:spcBef>
              <a:spcAft>
                <a:spcPct val="0"/>
              </a:spcAft>
              <a:defRPr>
                <a:solidFill>
                  <a:schemeClr val="tx1"/>
                </a:solidFill>
                <a:latin typeface="Roboto Condensed" charset="0"/>
              </a:defRPr>
            </a:lvl7pPr>
            <a:lvl8pPr marL="3429000" indent="-228600" fontAlgn="base">
              <a:spcBef>
                <a:spcPct val="0"/>
              </a:spcBef>
              <a:spcAft>
                <a:spcPct val="0"/>
              </a:spcAft>
              <a:defRPr>
                <a:solidFill>
                  <a:schemeClr val="tx1"/>
                </a:solidFill>
                <a:latin typeface="Roboto Condensed" charset="0"/>
              </a:defRPr>
            </a:lvl8pPr>
            <a:lvl9pPr marL="3886200" indent="-228600" fontAlgn="base">
              <a:spcBef>
                <a:spcPct val="0"/>
              </a:spcBef>
              <a:spcAft>
                <a:spcPct val="0"/>
              </a:spcAft>
              <a:defRPr>
                <a:solidFill>
                  <a:schemeClr val="tx1"/>
                </a:solidFill>
                <a:latin typeface="Roboto Condensed" charset="0"/>
              </a:defRPr>
            </a:lvl9pPr>
          </a:lstStyle>
          <a:p>
            <a:r>
              <a:rPr lang="en-US" sz="1600"/>
              <a:t>School of Computer Science, Darshan University, Rajkot</a:t>
            </a:r>
          </a:p>
        </p:txBody>
      </p:sp>
      <p:sp>
        <p:nvSpPr>
          <p:cNvPr id="10" name="Freeform 13">
            <a:extLst>
              <a:ext uri="{FF2B5EF4-FFF2-40B4-BE49-F238E27FC236}"/>
            </a:extLst>
          </p:cNvPr>
          <p:cNvSpPr>
            <a:spLocks/>
          </p:cNvSpPr>
          <p:nvPr userDrawn="1"/>
        </p:nvSpPr>
        <p:spPr bwMode="auto">
          <a:xfrm>
            <a:off x="2554288" y="0"/>
            <a:ext cx="5256212" cy="1335088"/>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chemeClr val="accent6">
                  <a:lumMod val="50000"/>
                </a:schemeClr>
              </a:gs>
              <a:gs pos="100000">
                <a:schemeClr val="accent6"/>
              </a:gs>
            </a:gsLst>
            <a:lin ang="10800000" scaled="1"/>
          </a:gradFill>
          <a:ln>
            <a:noFill/>
          </a:ln>
        </p:spPr>
        <p:txBody>
          <a:bodyPr/>
          <a:lstStyle/>
          <a:p>
            <a:pPr fontAlgn="auto">
              <a:spcBef>
                <a:spcPts val="0"/>
              </a:spcBef>
              <a:spcAft>
                <a:spcPts val="0"/>
              </a:spcAft>
              <a:defRPr/>
            </a:pPr>
            <a:endParaRPr lang="en-US">
              <a:latin typeface="+mn-lt"/>
              <a:cs typeface="+mn-cs"/>
            </a:endParaRPr>
          </a:p>
        </p:txBody>
      </p:sp>
      <p:sp>
        <p:nvSpPr>
          <p:cNvPr id="11" name="Freeform 17">
            <a:extLst>
              <a:ext uri="{FF2B5EF4-FFF2-40B4-BE49-F238E27FC236}"/>
            </a:extLst>
          </p:cNvPr>
          <p:cNvSpPr>
            <a:spLocks/>
          </p:cNvSpPr>
          <p:nvPr userDrawn="1"/>
        </p:nvSpPr>
        <p:spPr bwMode="auto">
          <a:xfrm>
            <a:off x="0" y="5905500"/>
            <a:ext cx="1901825" cy="952500"/>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chemeClr val="accent6">
                  <a:lumMod val="50000"/>
                </a:schemeClr>
              </a:gs>
              <a:gs pos="100000">
                <a:schemeClr val="accent6"/>
              </a:gs>
            </a:gsLst>
            <a:lin ang="10800000" scaled="1"/>
          </a:gradFill>
          <a:ln>
            <a:noFill/>
          </a:ln>
        </p:spPr>
        <p:txBody>
          <a:bodyPr/>
          <a:lstStyle/>
          <a:p>
            <a:pPr fontAlgn="auto">
              <a:spcBef>
                <a:spcPts val="0"/>
              </a:spcBef>
              <a:spcAft>
                <a:spcPts val="0"/>
              </a:spcAft>
              <a:defRPr/>
            </a:pPr>
            <a:endParaRPr lang="en-US">
              <a:latin typeface="+mn-lt"/>
              <a:cs typeface="+mn-cs"/>
            </a:endParaRPr>
          </a:p>
        </p:txBody>
      </p:sp>
      <p:pic>
        <p:nvPicPr>
          <p:cNvPr id="12" name="Picture 11">
            <a:extLst>
              <a:ext uri="{FF2B5EF4-FFF2-40B4-BE49-F238E27FC236}"/>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cxnSp>
        <p:nvCxnSpPr>
          <p:cNvPr id="13" name="Straight Connector 12">
            <a:extLst>
              <a:ext uri="{FF2B5EF4-FFF2-40B4-BE49-F238E27FC236}"/>
            </a:extLst>
          </p:cNvPr>
          <p:cNvCxnSpPr/>
          <p:nvPr/>
        </p:nvCxnSpPr>
        <p:spPr>
          <a:xfrm>
            <a:off x="1927225" y="6124575"/>
            <a:ext cx="43561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4" name="Picture 12"/>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1998663" y="6232525"/>
            <a:ext cx="182562" cy="18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13"/>
          <p:cNvPicPr>
            <a:picLocks noChangeAspect="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998663" y="6505575"/>
            <a:ext cx="182562" cy="18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14"/>
          <p:cNvPicPr>
            <a:picLocks noChangeAspect="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8296275" y="307975"/>
            <a:ext cx="3573463"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15"/>
          <p:cNvPicPr>
            <a:picLocks noChangeAspect="1"/>
          </p:cNvPicPr>
          <p:nvPr userDrawn="1"/>
        </p:nvPicPr>
        <p:blipFill>
          <a:blip r:embed="rId7">
            <a:extLst>
              <a:ext uri="{28A0092B-C50C-407E-A947-70E740481C1C}">
                <a14:useLocalDpi xmlns:a14="http://schemas.microsoft.com/office/drawing/2010/main" val="0"/>
              </a:ext>
            </a:extLst>
          </a:blip>
          <a:srcRect l="62022" t="18062" r="2731" b="17725"/>
          <a:stretch>
            <a:fillRect/>
          </a:stretch>
        </p:blipFill>
        <p:spPr bwMode="auto">
          <a:xfrm>
            <a:off x="63500" y="838200"/>
            <a:ext cx="1087438" cy="77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17" descr="User icon Royalty Free Vector Image - VectorStock">
            <a:extLst>
              <a:ext uri="{FF2B5EF4-FFF2-40B4-BE49-F238E27FC236}"/>
            </a:extLst>
          </p:cNvPr>
          <p:cNvPicPr>
            <a:picLocks noChangeAspect="1" noChangeArrowheads="1"/>
          </p:cNvPicPr>
          <p:nvPr userDrawn="1"/>
        </p:nvPicPr>
        <p:blipFill>
          <a:blip r:embed="rId8">
            <a:lum bright="70000" contrast="-70000"/>
          </a:blip>
          <a:srcRect l="26030" t="21389" r="26030" b="34222"/>
          <a:stretch>
            <a:fillRect/>
          </a:stretch>
        </p:blipFill>
        <p:spPr bwMode="auto">
          <a:xfrm>
            <a:off x="354013" y="5211763"/>
            <a:ext cx="1352550" cy="135255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19" name="Hexagon 18"/>
          <p:cNvSpPr/>
          <p:nvPr userDrawn="1"/>
        </p:nvSpPr>
        <p:spPr>
          <a:xfrm rot="5400000">
            <a:off x="4309269" y="1716882"/>
            <a:ext cx="3462337" cy="2984500"/>
          </a:xfrm>
          <a:prstGeom prst="hexagon">
            <a:avLst/>
          </a:prstGeom>
          <a:solidFill>
            <a:schemeClr val="bg1">
              <a:lumMod val="95000"/>
            </a:schemeClr>
          </a:solidFill>
          <a:ln w="57150">
            <a:solidFill>
              <a:schemeClr val="accent6"/>
            </a:solidFill>
            <a:prstDash val="lgDash"/>
          </a:ln>
        </p:spPr>
        <p:style>
          <a:lnRef idx="1">
            <a:schemeClr val="accent1"/>
          </a:lnRef>
          <a:fillRef idx="2">
            <a:schemeClr val="accent1"/>
          </a:fillRef>
          <a:effectRef idx="1">
            <a:schemeClr val="accent1"/>
          </a:effectRef>
          <a:fontRef idx="minor">
            <a:schemeClr val="dk1"/>
          </a:fontRef>
        </p:style>
        <p:txBody>
          <a:bodyPr anchor="ctr"/>
          <a:lstStyle/>
          <a:p>
            <a:pPr algn="ctr" fontAlgn="auto">
              <a:spcBef>
                <a:spcPts val="0"/>
              </a:spcBef>
              <a:spcAft>
                <a:spcPts val="0"/>
              </a:spcAft>
              <a:defRPr/>
            </a:pPr>
            <a:endParaRPr lang="en-US" dirty="0"/>
          </a:p>
        </p:txBody>
      </p:sp>
      <p:sp>
        <p:nvSpPr>
          <p:cNvPr id="20" name="TextBox 18"/>
          <p:cNvSpPr txBox="1">
            <a:spLocks noChangeArrowheads="1"/>
          </p:cNvSpPr>
          <p:nvPr userDrawn="1"/>
        </p:nvSpPr>
        <p:spPr bwMode="auto">
          <a:xfrm>
            <a:off x="5013325" y="2239963"/>
            <a:ext cx="2052638" cy="1938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Roboto Condensed" charset="0"/>
              </a:defRPr>
            </a:lvl1pPr>
            <a:lvl2pPr marL="742950" indent="-285750">
              <a:defRPr>
                <a:solidFill>
                  <a:schemeClr val="tx1"/>
                </a:solidFill>
                <a:latin typeface="Roboto Condensed" charset="0"/>
              </a:defRPr>
            </a:lvl2pPr>
            <a:lvl3pPr marL="1143000" indent="-228600">
              <a:defRPr>
                <a:solidFill>
                  <a:schemeClr val="tx1"/>
                </a:solidFill>
                <a:latin typeface="Roboto Condensed" charset="0"/>
              </a:defRPr>
            </a:lvl3pPr>
            <a:lvl4pPr marL="1600200" indent="-228600">
              <a:defRPr>
                <a:solidFill>
                  <a:schemeClr val="tx1"/>
                </a:solidFill>
                <a:latin typeface="Roboto Condensed" charset="0"/>
              </a:defRPr>
            </a:lvl4pPr>
            <a:lvl5pPr marL="2057400" indent="-228600">
              <a:defRPr>
                <a:solidFill>
                  <a:schemeClr val="tx1"/>
                </a:solidFill>
                <a:latin typeface="Roboto Condensed" charset="0"/>
              </a:defRPr>
            </a:lvl5pPr>
            <a:lvl6pPr marL="2514600" indent="-228600" fontAlgn="base">
              <a:spcBef>
                <a:spcPct val="0"/>
              </a:spcBef>
              <a:spcAft>
                <a:spcPct val="0"/>
              </a:spcAft>
              <a:defRPr>
                <a:solidFill>
                  <a:schemeClr val="tx1"/>
                </a:solidFill>
                <a:latin typeface="Roboto Condensed" charset="0"/>
              </a:defRPr>
            </a:lvl6pPr>
            <a:lvl7pPr marL="2971800" indent="-228600" fontAlgn="base">
              <a:spcBef>
                <a:spcPct val="0"/>
              </a:spcBef>
              <a:spcAft>
                <a:spcPct val="0"/>
              </a:spcAft>
              <a:defRPr>
                <a:solidFill>
                  <a:schemeClr val="tx1"/>
                </a:solidFill>
                <a:latin typeface="Roboto Condensed" charset="0"/>
              </a:defRPr>
            </a:lvl7pPr>
            <a:lvl8pPr marL="3429000" indent="-228600" fontAlgn="base">
              <a:spcBef>
                <a:spcPct val="0"/>
              </a:spcBef>
              <a:spcAft>
                <a:spcPct val="0"/>
              </a:spcAft>
              <a:defRPr>
                <a:solidFill>
                  <a:schemeClr val="tx1"/>
                </a:solidFill>
                <a:latin typeface="Roboto Condensed" charset="0"/>
              </a:defRPr>
            </a:lvl8pPr>
            <a:lvl9pPr marL="3886200" indent="-228600" fontAlgn="base">
              <a:spcBef>
                <a:spcPct val="0"/>
              </a:spcBef>
              <a:spcAft>
                <a:spcPct val="0"/>
              </a:spcAft>
              <a:defRPr>
                <a:solidFill>
                  <a:schemeClr val="tx1"/>
                </a:solidFill>
                <a:latin typeface="Roboto Condensed" charset="0"/>
              </a:defRPr>
            </a:lvl9pPr>
          </a:lstStyle>
          <a:p>
            <a:pPr algn="ctr"/>
            <a:r>
              <a:rPr lang="en-US" sz="6000" b="1" i="1"/>
              <a:t>Thank</a:t>
            </a:r>
          </a:p>
          <a:p>
            <a:pPr algn="ctr"/>
            <a:r>
              <a:rPr lang="en-US" sz="6000" b="1" i="1"/>
              <a:t>You</a:t>
            </a:r>
          </a:p>
        </p:txBody>
      </p:sp>
      <p:sp>
        <p:nvSpPr>
          <p:cNvPr id="21" name="Rectangle 20"/>
          <p:cNvSpPr/>
          <p:nvPr userDrawn="1"/>
        </p:nvSpPr>
        <p:spPr>
          <a:xfrm>
            <a:off x="7678738" y="2220913"/>
            <a:ext cx="4513262" cy="195262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fontAlgn="auto">
              <a:spcBef>
                <a:spcPts val="0"/>
              </a:spcBef>
              <a:spcAft>
                <a:spcPts val="0"/>
              </a:spcAft>
              <a:defRPr/>
            </a:pPr>
            <a:endParaRPr lang="en-US"/>
          </a:p>
        </p:txBody>
      </p:sp>
      <p:sp>
        <p:nvSpPr>
          <p:cNvPr id="22" name="Rectangle 21"/>
          <p:cNvSpPr/>
          <p:nvPr userDrawn="1"/>
        </p:nvSpPr>
        <p:spPr>
          <a:xfrm>
            <a:off x="0" y="2220913"/>
            <a:ext cx="4402138" cy="195262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fontAlgn="auto">
              <a:spcBef>
                <a:spcPts val="0"/>
              </a:spcBef>
              <a:spcAft>
                <a:spcPts val="0"/>
              </a:spcAft>
              <a:defRPr/>
            </a:pPr>
            <a:endParaRPr lang="en-US"/>
          </a:p>
        </p:txBody>
      </p:sp>
      <p:sp>
        <p:nvSpPr>
          <p:cNvPr id="28" name="Text Placeholder 2">
            <a:extLst>
              <a:ext uri="{FF2B5EF4-FFF2-40B4-BE49-F238E27FC236}"/>
            </a:extLst>
          </p:cNvPr>
          <p:cNvSpPr>
            <a:spLocks noGrp="1"/>
          </p:cNvSpPr>
          <p:nvPr>
            <p:ph type="body" sz="quarter" idx="1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smtClean="0"/>
              <a:t>Click to edit Master text styles</a:t>
            </a:r>
          </a:p>
        </p:txBody>
      </p:sp>
      <p:sp>
        <p:nvSpPr>
          <p:cNvPr id="29" name="Text Placeholder 2">
            <a:extLst>
              <a:ext uri="{FF2B5EF4-FFF2-40B4-BE49-F238E27FC236}"/>
            </a:extLst>
          </p:cNvPr>
          <p:cNvSpPr>
            <a:spLocks noGrp="1"/>
          </p:cNvSpPr>
          <p:nvPr>
            <p:ph type="body" sz="quarter" idx="12"/>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smtClean="0"/>
              <a:t>Click to edit Master text styles</a:t>
            </a:r>
          </a:p>
        </p:txBody>
      </p:sp>
      <p:sp>
        <p:nvSpPr>
          <p:cNvPr id="40" name="Text Placeholder 2">
            <a:extLst>
              <a:ext uri="{FF2B5EF4-FFF2-40B4-BE49-F238E27FC236}"/>
            </a:extLst>
          </p:cNvPr>
          <p:cNvSpPr>
            <a:spLocks noGrp="1"/>
          </p:cNvSpPr>
          <p:nvPr>
            <p:ph type="body" sz="quarter" idx="13"/>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smtClean="0"/>
              <a:t>Click to edit Master text styles</a:t>
            </a:r>
          </a:p>
        </p:txBody>
      </p:sp>
      <p:sp>
        <p:nvSpPr>
          <p:cNvPr id="53" name="Text Placeholder 2">
            <a:extLst>
              <a:ext uri="{FF2B5EF4-FFF2-40B4-BE49-F238E27FC236}"/>
            </a:extLst>
          </p:cNvPr>
          <p:cNvSpPr>
            <a:spLocks noGrp="1"/>
          </p:cNvSpPr>
          <p:nvPr>
            <p:ph type="body" sz="quarter" idx="14"/>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chemeClr val="accent6">
                        <a:lumMod val="50000"/>
                      </a:schemeClr>
                    </a:gs>
                    <a:gs pos="100000">
                      <a:schemeClr val="accent6"/>
                    </a:gs>
                  </a:gsLst>
                  <a:lin ang="0" scaled="1"/>
                  <a:tileRect/>
                </a:gradFill>
                <a:effectLst/>
                <a:latin typeface="+mn-lt"/>
                <a:ea typeface="+mn-ea"/>
                <a:cs typeface="+mn-cs"/>
              </a:defRPr>
            </a:lvl1pPr>
          </a:lstStyle>
          <a:p>
            <a:pPr lvl="0"/>
            <a:r>
              <a:rPr lang="en-US" smtClean="0"/>
              <a:t>Click to edit Master text styles</a:t>
            </a:r>
          </a:p>
        </p:txBody>
      </p:sp>
      <p:sp>
        <p:nvSpPr>
          <p:cNvPr id="24" name="Text Placeholder 2">
            <a:extLst>
              <a:ext uri="{FF2B5EF4-FFF2-40B4-BE49-F238E27FC236}"/>
            </a:extLst>
          </p:cNvPr>
          <p:cNvSpPr>
            <a:spLocks noGrp="1"/>
          </p:cNvSpPr>
          <p:nvPr>
            <p:ph type="body" sz="quarter" idx="16"/>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smtClean="0"/>
              <a:t>Click to edit Master text styles</a:t>
            </a:r>
          </a:p>
          <a:p>
            <a:pPr lvl="1"/>
            <a:r>
              <a:rPr lang="en-US" smtClean="0"/>
              <a:t>Second level</a:t>
            </a:r>
          </a:p>
        </p:txBody>
      </p:sp>
      <p:sp>
        <p:nvSpPr>
          <p:cNvPr id="30" name="Picture Placeholder 29">
            <a:extLst>
              <a:ext uri="{FF2B5EF4-FFF2-40B4-BE49-F238E27FC236}"/>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rtlCol="0">
            <a:noAutofit/>
          </a:bodyPr>
          <a:lstStyle>
            <a:lvl1pPr>
              <a:defRPr sz="1800"/>
            </a:lvl1pPr>
          </a:lstStyle>
          <a:p>
            <a:pPr lvl="0"/>
            <a:r>
              <a:rPr lang="en-US" noProof="0" smtClean="0"/>
              <a:t>Click icon to add picture</a:t>
            </a:r>
            <a:endParaRPr lang="en-US" noProof="0"/>
          </a:p>
        </p:txBody>
      </p:sp>
    </p:spTree>
    <p:extLst>
      <p:ext uri="{BB962C8B-B14F-4D97-AF65-F5344CB8AC3E}">
        <p14:creationId xmlns:p14="http://schemas.microsoft.com/office/powerpoint/2010/main" val="147482541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Title Slide - Default Color">
    <p:spTree>
      <p:nvGrpSpPr>
        <p:cNvPr id="1" name=""/>
        <p:cNvGrpSpPr/>
        <p:nvPr/>
      </p:nvGrpSpPr>
      <p:grpSpPr>
        <a:xfrm>
          <a:off x="0" y="0"/>
          <a:ext cx="0" cy="0"/>
          <a:chOff x="0" y="0"/>
          <a:chExt cx="0" cy="0"/>
        </a:xfrm>
      </p:grpSpPr>
      <p:pic>
        <p:nvPicPr>
          <p:cNvPr id="9" name="Picture 8">
            <a:extLst>
              <a:ext uri="{FF2B5EF4-FFF2-40B4-BE49-F238E27FC236}"/>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10" name="TextBox 7"/>
          <p:cNvSpPr txBox="1">
            <a:spLocks noChangeArrowheads="1"/>
          </p:cNvSpPr>
          <p:nvPr userDrawn="1"/>
        </p:nvSpPr>
        <p:spPr bwMode="auto">
          <a:xfrm>
            <a:off x="1838325" y="5802313"/>
            <a:ext cx="4513263"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Roboto Condensed" charset="0"/>
              </a:defRPr>
            </a:lvl1pPr>
            <a:lvl2pPr marL="742950" indent="-285750">
              <a:defRPr>
                <a:solidFill>
                  <a:schemeClr val="tx1"/>
                </a:solidFill>
                <a:latin typeface="Roboto Condensed" charset="0"/>
              </a:defRPr>
            </a:lvl2pPr>
            <a:lvl3pPr marL="1143000" indent="-228600">
              <a:defRPr>
                <a:solidFill>
                  <a:schemeClr val="tx1"/>
                </a:solidFill>
                <a:latin typeface="Roboto Condensed" charset="0"/>
              </a:defRPr>
            </a:lvl3pPr>
            <a:lvl4pPr marL="1600200" indent="-228600">
              <a:defRPr>
                <a:solidFill>
                  <a:schemeClr val="tx1"/>
                </a:solidFill>
                <a:latin typeface="Roboto Condensed" charset="0"/>
              </a:defRPr>
            </a:lvl4pPr>
            <a:lvl5pPr marL="2057400" indent="-228600">
              <a:defRPr>
                <a:solidFill>
                  <a:schemeClr val="tx1"/>
                </a:solidFill>
                <a:latin typeface="Roboto Condensed" charset="0"/>
              </a:defRPr>
            </a:lvl5pPr>
            <a:lvl6pPr marL="2514600" indent="-228600" fontAlgn="base">
              <a:spcBef>
                <a:spcPct val="0"/>
              </a:spcBef>
              <a:spcAft>
                <a:spcPct val="0"/>
              </a:spcAft>
              <a:defRPr>
                <a:solidFill>
                  <a:schemeClr val="tx1"/>
                </a:solidFill>
                <a:latin typeface="Roboto Condensed" charset="0"/>
              </a:defRPr>
            </a:lvl6pPr>
            <a:lvl7pPr marL="2971800" indent="-228600" fontAlgn="base">
              <a:spcBef>
                <a:spcPct val="0"/>
              </a:spcBef>
              <a:spcAft>
                <a:spcPct val="0"/>
              </a:spcAft>
              <a:defRPr>
                <a:solidFill>
                  <a:schemeClr val="tx1"/>
                </a:solidFill>
                <a:latin typeface="Roboto Condensed" charset="0"/>
              </a:defRPr>
            </a:lvl7pPr>
            <a:lvl8pPr marL="3429000" indent="-228600" fontAlgn="base">
              <a:spcBef>
                <a:spcPct val="0"/>
              </a:spcBef>
              <a:spcAft>
                <a:spcPct val="0"/>
              </a:spcAft>
              <a:defRPr>
                <a:solidFill>
                  <a:schemeClr val="tx1"/>
                </a:solidFill>
                <a:latin typeface="Roboto Condensed" charset="0"/>
              </a:defRPr>
            </a:lvl8pPr>
            <a:lvl9pPr marL="3886200" indent="-228600" fontAlgn="base">
              <a:spcBef>
                <a:spcPct val="0"/>
              </a:spcBef>
              <a:spcAft>
                <a:spcPct val="0"/>
              </a:spcAft>
              <a:defRPr>
                <a:solidFill>
                  <a:schemeClr val="tx1"/>
                </a:solidFill>
                <a:latin typeface="Roboto Condensed" charset="0"/>
              </a:defRPr>
            </a:lvl9pPr>
          </a:lstStyle>
          <a:p>
            <a:r>
              <a:rPr lang="en-US" sz="1600"/>
              <a:t>Darshan Institute of Engineering &amp; Technology, Rajkot</a:t>
            </a:r>
          </a:p>
        </p:txBody>
      </p:sp>
      <p:sp>
        <p:nvSpPr>
          <p:cNvPr id="11" name="Freeform 13">
            <a:extLst>
              <a:ext uri="{FF2B5EF4-FFF2-40B4-BE49-F238E27FC236}"/>
            </a:extLst>
          </p:cNvPr>
          <p:cNvSpPr>
            <a:spLocks/>
          </p:cNvSpPr>
          <p:nvPr userDrawn="1"/>
        </p:nvSpPr>
        <p:spPr bwMode="auto">
          <a:xfrm>
            <a:off x="2554288" y="0"/>
            <a:ext cx="5256212" cy="1335088"/>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0">
                <a:srgbClr val="1D3064"/>
              </a:gs>
              <a:gs pos="50000">
                <a:srgbClr val="1D3064"/>
              </a:gs>
              <a:gs pos="100000">
                <a:schemeClr val="tx2"/>
              </a:gs>
            </a:gsLst>
            <a:lin ang="108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en-US">
              <a:latin typeface="+mn-lt"/>
              <a:cs typeface="+mn-cs"/>
            </a:endParaRPr>
          </a:p>
        </p:txBody>
      </p:sp>
      <p:sp>
        <p:nvSpPr>
          <p:cNvPr id="12" name="Freeform 17">
            <a:extLst>
              <a:ext uri="{FF2B5EF4-FFF2-40B4-BE49-F238E27FC236}"/>
            </a:extLst>
          </p:cNvPr>
          <p:cNvSpPr>
            <a:spLocks/>
          </p:cNvSpPr>
          <p:nvPr userDrawn="1"/>
        </p:nvSpPr>
        <p:spPr bwMode="auto">
          <a:xfrm>
            <a:off x="0" y="5905500"/>
            <a:ext cx="1901825" cy="952500"/>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0">
                <a:srgbClr val="1D3064"/>
              </a:gs>
              <a:gs pos="50000">
                <a:srgbClr val="1D3064"/>
              </a:gs>
              <a:gs pos="100000">
                <a:schemeClr val="tx2"/>
              </a:gs>
            </a:gsLst>
            <a:lin ang="10800000" scaled="1"/>
          </a:gradFill>
          <a:ln>
            <a:noFill/>
          </a:ln>
        </p:spPr>
        <p:txBody>
          <a:bodyPr/>
          <a:lstStyle/>
          <a:p>
            <a:pPr fontAlgn="auto">
              <a:spcBef>
                <a:spcPts val="0"/>
              </a:spcBef>
              <a:spcAft>
                <a:spcPts val="0"/>
              </a:spcAft>
              <a:defRPr/>
            </a:pPr>
            <a:endParaRPr lang="en-US">
              <a:latin typeface="+mn-lt"/>
              <a:cs typeface="+mn-cs"/>
            </a:endParaRPr>
          </a:p>
        </p:txBody>
      </p:sp>
      <p:pic>
        <p:nvPicPr>
          <p:cNvPr id="13" name="Picture 12">
            <a:extLst>
              <a:ext uri="{FF2B5EF4-FFF2-40B4-BE49-F238E27FC236}"/>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14" name="Picture 11"/>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8440738" y="2097088"/>
            <a:ext cx="2814637" cy="2119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5" name="Straight Connector 14">
            <a:extLst>
              <a:ext uri="{FF2B5EF4-FFF2-40B4-BE49-F238E27FC236}"/>
            </a:extLst>
          </p:cNvPr>
          <p:cNvCxnSpPr/>
          <p:nvPr/>
        </p:nvCxnSpPr>
        <p:spPr>
          <a:xfrm>
            <a:off x="1927225" y="6124575"/>
            <a:ext cx="43561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6" name="Picture 13"/>
          <p:cNvPicPr>
            <a:picLocks noChangeAspect="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998663" y="6232525"/>
            <a:ext cx="182562" cy="18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14"/>
          <p:cNvPicPr>
            <a:picLocks noChangeAspect="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1998663" y="6505575"/>
            <a:ext cx="182562" cy="18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15"/>
          <p:cNvPicPr>
            <a:picLocks noChangeAspect="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8296275" y="307975"/>
            <a:ext cx="3573463"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16"/>
          <p:cNvPicPr>
            <a:picLocks noChangeAspect="1"/>
          </p:cNvPicPr>
          <p:nvPr userDrawn="1"/>
        </p:nvPicPr>
        <p:blipFill>
          <a:blip r:embed="rId8">
            <a:extLst>
              <a:ext uri="{28A0092B-C50C-407E-A947-70E740481C1C}">
                <a14:useLocalDpi xmlns:a14="http://schemas.microsoft.com/office/drawing/2010/main" val="0"/>
              </a:ext>
            </a:extLst>
          </a:blip>
          <a:srcRect l="62022" t="18062" r="2731" b="17725"/>
          <a:stretch>
            <a:fillRect/>
          </a:stretch>
        </p:blipFill>
        <p:spPr bwMode="auto">
          <a:xfrm>
            <a:off x="63500" y="838200"/>
            <a:ext cx="1087438" cy="77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17"/>
          <p:cNvPicPr>
            <a:picLocks noChangeAspect="1"/>
          </p:cNvPicPr>
          <p:nvPr userDrawn="1"/>
        </p:nvPicPr>
        <p:blipFill>
          <a:blip r:embed="rId9">
            <a:extLst>
              <a:ext uri="{28A0092B-C50C-407E-A947-70E740481C1C}">
                <a14:useLocalDpi xmlns:a14="http://schemas.microsoft.com/office/drawing/2010/main" val="0"/>
              </a:ext>
            </a:extLst>
          </a:blip>
          <a:srcRect l="144383" t="-16142" r="-144383" b="22102"/>
          <a:stretch>
            <a:fillRect/>
          </a:stretch>
        </p:blipFill>
        <p:spPr bwMode="auto">
          <a:xfrm>
            <a:off x="1835150" y="3986213"/>
            <a:ext cx="3074988" cy="289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20" descr="User icon Royalty Free Vector Image - VectorStock">
            <a:extLst>
              <a:ext uri="{FF2B5EF4-FFF2-40B4-BE49-F238E27FC236}"/>
            </a:extLst>
          </p:cNvPr>
          <p:cNvPicPr>
            <a:picLocks noChangeAspect="1" noChangeArrowheads="1"/>
          </p:cNvPicPr>
          <p:nvPr userDrawn="1"/>
        </p:nvPicPr>
        <p:blipFill>
          <a:blip r:embed="rId10">
            <a:lum bright="70000" contrast="-70000"/>
          </a:blip>
          <a:srcRect l="26030" t="21389" r="26030" b="34222"/>
          <a:stretch>
            <a:fillRect/>
          </a:stretch>
        </p:blipFill>
        <p:spPr bwMode="auto">
          <a:xfrm>
            <a:off x="354013" y="5211763"/>
            <a:ext cx="1352550" cy="135255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extLst>
          </p:cNvPr>
          <p:cNvSpPr>
            <a:spLocks noGrp="1"/>
          </p:cNvSpPr>
          <p:nvPr>
            <p:ph type="ctrTitle"/>
          </p:nvPr>
        </p:nvSpPr>
        <p:spPr>
          <a:xfrm>
            <a:off x="559490" y="1122364"/>
            <a:ext cx="7035300" cy="2578780"/>
          </a:xfrm>
        </p:spPr>
        <p:txBody>
          <a:bodyPr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smtClean="0"/>
              <a:t>Click to edit Master title style</a:t>
            </a:r>
            <a:endParaRPr lang="en-US" dirty="0"/>
          </a:p>
        </p:txBody>
      </p:sp>
      <p:sp>
        <p:nvSpPr>
          <p:cNvPr id="28" name="Text Placeholder 2">
            <a:extLst>
              <a:ext uri="{FF2B5EF4-FFF2-40B4-BE49-F238E27FC236}"/>
            </a:extLst>
          </p:cNvPr>
          <p:cNvSpPr>
            <a:spLocks noGrp="1"/>
          </p:cNvSpPr>
          <p:nvPr>
            <p:ph type="body" sz="quarter" idx="1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smtClean="0"/>
              <a:t>Click to edit Master text styles</a:t>
            </a:r>
          </a:p>
        </p:txBody>
      </p:sp>
      <p:sp>
        <p:nvSpPr>
          <p:cNvPr id="29" name="Text Placeholder 2">
            <a:extLst>
              <a:ext uri="{FF2B5EF4-FFF2-40B4-BE49-F238E27FC236}"/>
            </a:extLst>
          </p:cNvPr>
          <p:cNvSpPr>
            <a:spLocks noGrp="1"/>
          </p:cNvSpPr>
          <p:nvPr>
            <p:ph type="body" sz="quarter" idx="12"/>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smtClean="0"/>
              <a:t>Click to edit Master text styles</a:t>
            </a:r>
          </a:p>
        </p:txBody>
      </p:sp>
      <p:sp>
        <p:nvSpPr>
          <p:cNvPr id="40" name="Text Placeholder 2">
            <a:extLst>
              <a:ext uri="{FF2B5EF4-FFF2-40B4-BE49-F238E27FC236}"/>
            </a:extLst>
          </p:cNvPr>
          <p:cNvSpPr>
            <a:spLocks noGrp="1"/>
          </p:cNvSpPr>
          <p:nvPr>
            <p:ph type="body" sz="quarter" idx="13"/>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smtClean="0"/>
              <a:t>Click to edit Master text styles</a:t>
            </a:r>
          </a:p>
        </p:txBody>
      </p:sp>
      <p:sp>
        <p:nvSpPr>
          <p:cNvPr id="53" name="Text Placeholder 2">
            <a:extLst>
              <a:ext uri="{FF2B5EF4-FFF2-40B4-BE49-F238E27FC236}"/>
            </a:extLst>
          </p:cNvPr>
          <p:cNvSpPr>
            <a:spLocks noGrp="1"/>
          </p:cNvSpPr>
          <p:nvPr>
            <p:ph type="body" sz="quarter" idx="14"/>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0">
                      <a:srgbClr val="1D3064"/>
                    </a:gs>
                    <a:gs pos="100000">
                      <a:schemeClr val="tx2"/>
                    </a:gs>
                  </a:gsLst>
                  <a:lin ang="0" scaled="1"/>
                  <a:tileRect/>
                </a:gradFill>
                <a:effectLst/>
                <a:latin typeface="+mn-lt"/>
                <a:ea typeface="+mn-ea"/>
                <a:cs typeface="+mn-cs"/>
              </a:defRPr>
            </a:lvl1pPr>
          </a:lstStyle>
          <a:p>
            <a:pPr lvl="0"/>
            <a:r>
              <a:rPr lang="en-US" smtClean="0"/>
              <a:t>Click to edit Master text styles</a:t>
            </a:r>
          </a:p>
        </p:txBody>
      </p:sp>
      <p:sp>
        <p:nvSpPr>
          <p:cNvPr id="24" name="Text Placeholder 2">
            <a:extLst>
              <a:ext uri="{FF2B5EF4-FFF2-40B4-BE49-F238E27FC236}"/>
            </a:extLst>
          </p:cNvPr>
          <p:cNvSpPr>
            <a:spLocks noGrp="1"/>
          </p:cNvSpPr>
          <p:nvPr>
            <p:ph type="body" sz="quarter" idx="16"/>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smtClean="0"/>
              <a:t>Click to edit Master text styles</a:t>
            </a:r>
          </a:p>
          <a:p>
            <a:pPr lvl="1"/>
            <a:r>
              <a:rPr lang="en-US" smtClean="0"/>
              <a:t>Second level</a:t>
            </a:r>
          </a:p>
        </p:txBody>
      </p:sp>
      <p:sp>
        <p:nvSpPr>
          <p:cNvPr id="37" name="Picture Placeholder 36">
            <a:extLst>
              <a:ext uri="{FF2B5EF4-FFF2-40B4-BE49-F238E27FC236}"/>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rtlCol="0">
            <a:noAutofit/>
          </a:bodyPr>
          <a:lstStyle>
            <a:lvl1pPr>
              <a:defRPr sz="1800"/>
            </a:lvl1pPr>
          </a:lstStyle>
          <a:p>
            <a:pPr lvl="0"/>
            <a:r>
              <a:rPr lang="en-US" noProof="0" smtClean="0"/>
              <a:t>Click icon to add picture</a:t>
            </a:r>
            <a:endParaRPr lang="en-US" noProof="0"/>
          </a:p>
        </p:txBody>
      </p:sp>
    </p:spTree>
    <p:extLst>
      <p:ext uri="{BB962C8B-B14F-4D97-AF65-F5344CB8AC3E}">
        <p14:creationId xmlns:p14="http://schemas.microsoft.com/office/powerpoint/2010/main" val="28771585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Title and Content - Logo on TR">
    <p:spTree>
      <p:nvGrpSpPr>
        <p:cNvPr id="1" name=""/>
        <p:cNvGrpSpPr/>
        <p:nvPr/>
      </p:nvGrpSpPr>
      <p:grpSpPr>
        <a:xfrm>
          <a:off x="0" y="0"/>
          <a:ext cx="0" cy="0"/>
          <a:chOff x="0" y="0"/>
          <a:chExt cx="0" cy="0"/>
        </a:xfrm>
      </p:grpSpPr>
      <p:grpSp>
        <p:nvGrpSpPr>
          <p:cNvPr id="4" name="Group 6"/>
          <p:cNvGrpSpPr>
            <a:grpSpLocks/>
          </p:cNvGrpSpPr>
          <p:nvPr userDrawn="1"/>
        </p:nvGrpSpPr>
        <p:grpSpPr bwMode="auto">
          <a:xfrm>
            <a:off x="9577388" y="860425"/>
            <a:ext cx="2554287" cy="588963"/>
            <a:chOff x="131177" y="5775962"/>
            <a:chExt cx="2530239" cy="581956"/>
          </a:xfrm>
        </p:grpSpPr>
        <p:pic>
          <p:nvPicPr>
            <p:cNvPr id="5" name="Picture 7"/>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31177" y="5775962"/>
              <a:ext cx="2530238" cy="5819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a:extLst>
                <a:ext uri="{FF2B5EF4-FFF2-40B4-BE49-F238E27FC236}"/>
              </a:extLst>
            </p:cNvPr>
            <p:cNvSpPr/>
            <p:nvPr userDrawn="1"/>
          </p:nvSpPr>
          <p:spPr>
            <a:xfrm>
              <a:off x="131177" y="5775962"/>
              <a:ext cx="2530239" cy="581956"/>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grpSp>
      <p:sp>
        <p:nvSpPr>
          <p:cNvPr id="7" name="Rectangle: Rounded Corners 16">
            <a:extLst>
              <a:ext uri="{FF2B5EF4-FFF2-40B4-BE49-F238E27FC236}"/>
            </a:extLst>
          </p:cNvPr>
          <p:cNvSpPr/>
          <p:nvPr userDrawn="1"/>
        </p:nvSpPr>
        <p:spPr>
          <a:xfrm>
            <a:off x="0" y="6604000"/>
            <a:ext cx="12192000"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8" name="Date Placeholder 1">
            <a:extLst>
              <a:ext uri="{FF2B5EF4-FFF2-40B4-BE49-F238E27FC236}"/>
            </a:extLst>
          </p:cNvPr>
          <p:cNvSpPr txBox="1">
            <a:spLocks/>
          </p:cNvSpPr>
          <p:nvPr userDrawn="1"/>
        </p:nvSpPr>
        <p:spPr>
          <a:xfrm>
            <a:off x="838200" y="6604000"/>
            <a:ext cx="2743200" cy="255588"/>
          </a:xfrm>
          <a:prstGeom prst="rect">
            <a:avLst/>
          </a:prstGeom>
        </p:spPr>
        <p:txBody>
          <a:bodyPr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Maulik D Trivedi</a:t>
            </a:r>
          </a:p>
        </p:txBody>
      </p:sp>
      <p:sp>
        <p:nvSpPr>
          <p:cNvPr id="9" name="Footer Placeholder 2">
            <a:extLst>
              <a:ext uri="{FF2B5EF4-FFF2-40B4-BE49-F238E27FC236}"/>
            </a:extLst>
          </p:cNvPr>
          <p:cNvSpPr txBox="1">
            <a:spLocks/>
          </p:cNvSpPr>
          <p:nvPr userDrawn="1"/>
        </p:nvSpPr>
        <p:spPr>
          <a:xfrm>
            <a:off x="4038600" y="6604000"/>
            <a:ext cx="4114800" cy="255588"/>
          </a:xfrm>
          <a:prstGeom prst="rect">
            <a:avLst/>
          </a:prstGeom>
        </p:spPr>
        <p:txBody>
          <a:bodyPr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#3170722 (BDA)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Unit:3 – NoSQL</a:t>
            </a:r>
          </a:p>
        </p:txBody>
      </p:sp>
      <p:sp>
        <p:nvSpPr>
          <p:cNvPr id="10" name="Slide Number Placeholder 3">
            <a:extLst>
              <a:ext uri="{FF2B5EF4-FFF2-40B4-BE49-F238E27FC236}"/>
            </a:extLst>
          </p:cNvPr>
          <p:cNvSpPr txBox="1">
            <a:spLocks/>
          </p:cNvSpPr>
          <p:nvPr userDrawn="1"/>
        </p:nvSpPr>
        <p:spPr>
          <a:xfrm>
            <a:off x="8610600" y="6604000"/>
            <a:ext cx="2743200" cy="255588"/>
          </a:xfrm>
          <a:prstGeom prst="rect">
            <a:avLst/>
          </a:prstGeom>
        </p:spPr>
        <p:txBody>
          <a:bodyPr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fld id="{3D815D47-AB71-4936-BFA8-F0FEBBD434D8}" type="slidenum">
              <a:rPr lang="en-US" b="1" smtClean="0">
                <a:solidFill>
                  <a:schemeClr val="tx1">
                    <a:lumMod val="90000"/>
                    <a:lumOff val="10000"/>
                  </a:schemeClr>
                </a:solidFill>
              </a:rPr>
              <a:pPr fontAlgn="auto">
                <a:spcBef>
                  <a:spcPts val="0"/>
                </a:spcBef>
                <a:spcAft>
                  <a:spcPts val="0"/>
                </a:spcAft>
                <a:defRPr/>
              </a:pPr>
              <a:t>‹#›</a:t>
            </a:fld>
            <a:endParaRPr lang="en-US" b="1" dirty="0">
              <a:solidFill>
                <a:schemeClr val="tx1">
                  <a:lumMod val="90000"/>
                  <a:lumOff val="10000"/>
                </a:schemeClr>
              </a:solidFill>
            </a:endParaRPr>
          </a:p>
        </p:txBody>
      </p:sp>
      <p:pic>
        <p:nvPicPr>
          <p:cNvPr id="11" name="Shape 56"/>
          <p:cNvPicPr preferRelativeResize="0">
            <a:picLocks noChangeAspect="1" noChangeArrowheads="1"/>
          </p:cNvPicPr>
          <p:nvPr userDrawn="1"/>
        </p:nvPicPr>
        <p:blipFill>
          <a:blip r:embed="rId3">
            <a:extLst>
              <a:ext uri="{28A0092B-C50C-407E-A947-70E740481C1C}">
                <a14:useLocalDpi xmlns:a14="http://schemas.microsoft.com/office/drawing/2010/main" val="0"/>
              </a:ext>
            </a:extLst>
          </a:blip>
          <a:srcRect t="86739" r="1768" b="3535"/>
          <a:stretch>
            <a:fillRect/>
          </a:stretch>
        </p:blipFill>
        <p:spPr bwMode="auto">
          <a:xfrm>
            <a:off x="0" y="0"/>
            <a:ext cx="12192000"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2" name="Straight Connector 11">
            <a:extLst>
              <a:ext uri="{FF2B5EF4-FFF2-40B4-BE49-F238E27FC236}"/>
            </a:extLst>
          </p:cNvPr>
          <p:cNvCxnSpPr/>
          <p:nvPr userDrawn="1"/>
        </p:nvCxnSpPr>
        <p:spPr>
          <a:xfrm>
            <a:off x="0" y="711200"/>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extLst>
          </p:cNvPr>
          <p:cNvCxnSpPr/>
          <p:nvPr userDrawn="1"/>
        </p:nvCxnSpPr>
        <p:spPr>
          <a:xfrm>
            <a:off x="131763" y="6604000"/>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extLst>
          </p:cNvPr>
          <p:cNvSpPr>
            <a:spLocks noGrp="1"/>
          </p:cNvSpPr>
          <p:nvPr>
            <p:ph type="title"/>
          </p:nvPr>
        </p:nvSpPr>
        <p:spPr>
          <a:xfrm>
            <a:off x="0" y="1"/>
            <a:ext cx="12192000" cy="711200"/>
          </a:xfrm>
          <a:solidFill>
            <a:srgbClr val="C0C0C0">
              <a:alpha val="50000"/>
            </a:srgbClr>
          </a:solidFill>
          <a:ln>
            <a:noFill/>
          </a:ln>
        </p:spPr>
        <p:txBody>
          <a:bodyPr lIns="216000" tIns="108000" rIns="216000" bIns="108000">
            <a:normAutofit/>
          </a:bodyPr>
          <a:lstStyle>
            <a:lvl1pPr>
              <a:defRPr lang="en-US" sz="3400" b="1" kern="1200" dirty="0">
                <a:solidFill>
                  <a:schemeClr val="tx1">
                    <a:lumMod val="90000"/>
                    <a:lumOff val="10000"/>
                  </a:schemeClr>
                </a:solidFill>
                <a:effectLst/>
                <a:latin typeface="+mj-lt"/>
                <a:ea typeface="+mj-ea"/>
                <a:cs typeface="+mj-cs"/>
              </a:defRPr>
            </a:lvl1pPr>
          </a:lstStyle>
          <a:p>
            <a:r>
              <a:rPr lang="en-US" smtClean="0"/>
              <a:t>Click to edit Master title style</a:t>
            </a:r>
            <a:endParaRPr lang="en-US" dirty="0"/>
          </a:p>
        </p:txBody>
      </p:sp>
      <p:sp>
        <p:nvSpPr>
          <p:cNvPr id="3" name="Content Placeholder 2">
            <a:extLst>
              <a:ext uri="{FF2B5EF4-FFF2-40B4-BE49-F238E27FC236}"/>
            </a:extLst>
          </p:cNvPr>
          <p:cNvSpPr>
            <a:spLocks noGrp="1"/>
          </p:cNvSpPr>
          <p:nvPr>
            <p:ph idx="1"/>
          </p:nvPr>
        </p:nvSpPr>
        <p:spPr>
          <a:xfrm>
            <a:off x="131180" y="863444"/>
            <a:ext cx="11929641" cy="5590565"/>
          </a:xfrm>
        </p:spPr>
        <p:txBody>
          <a:bodyPr>
            <a:noAutofit/>
          </a:bodyPr>
          <a:lstStyle>
            <a:lvl1pPr marL="265113" indent="-265113" algn="just">
              <a:buClr>
                <a:schemeClr val="accent6"/>
              </a:buClr>
              <a:buFont typeface="Wingdings 3" panose="05040102010807070707" pitchFamily="18" charset="2"/>
              <a:buChar char=""/>
              <a:defRPr sz="2400">
                <a:solidFill>
                  <a:schemeClr val="tx1"/>
                </a:solidFill>
              </a:defRPr>
            </a:lvl1pPr>
            <a:lvl2pPr marL="809625" indent="-352425" algn="just">
              <a:buClr>
                <a:schemeClr val="accent6"/>
              </a:buClr>
              <a:buFont typeface="Wingdings 3" panose="05040102010807070707" pitchFamily="18" charset="2"/>
              <a:buChar char=""/>
              <a:defRPr sz="2000">
                <a:solidFill>
                  <a:schemeClr val="tx1"/>
                </a:solidFill>
              </a:defRPr>
            </a:lvl2pPr>
            <a:lvl3pPr marL="1143000" indent="-228600" algn="just">
              <a:buClr>
                <a:schemeClr val="accent6"/>
              </a:buClr>
              <a:buFont typeface="Wingdings" panose="05000000000000000000" pitchFamily="2" charset="2"/>
              <a:buChar char="§"/>
              <a:defRPr sz="1800">
                <a:solidFill>
                  <a:schemeClr val="tx1"/>
                </a:solidFill>
              </a:defRPr>
            </a:lvl3pPr>
            <a:lvl4pPr algn="just">
              <a:buClr>
                <a:schemeClr val="accent6"/>
              </a:buClr>
              <a:defRPr sz="1600">
                <a:solidFill>
                  <a:schemeClr val="tx1"/>
                </a:solidFill>
              </a:defRPr>
            </a:lvl4pPr>
            <a:lvl5pPr algn="just">
              <a:buClr>
                <a:schemeClr val="accent6"/>
              </a:buClr>
              <a:defRPr sz="1600">
                <a:solidFill>
                  <a:schemeClr val="tx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81626924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Title and Content - Logo on BR">
    <p:spTree>
      <p:nvGrpSpPr>
        <p:cNvPr id="1" name=""/>
        <p:cNvGrpSpPr/>
        <p:nvPr/>
      </p:nvGrpSpPr>
      <p:grpSpPr>
        <a:xfrm>
          <a:off x="0" y="0"/>
          <a:ext cx="0" cy="0"/>
          <a:chOff x="0" y="0"/>
          <a:chExt cx="0" cy="0"/>
        </a:xfrm>
      </p:grpSpPr>
      <p:grpSp>
        <p:nvGrpSpPr>
          <p:cNvPr id="4" name="Group 6"/>
          <p:cNvGrpSpPr>
            <a:grpSpLocks/>
          </p:cNvGrpSpPr>
          <p:nvPr userDrawn="1"/>
        </p:nvGrpSpPr>
        <p:grpSpPr bwMode="auto">
          <a:xfrm>
            <a:off x="9577388" y="5889625"/>
            <a:ext cx="2554287" cy="588963"/>
            <a:chOff x="131177" y="5775962"/>
            <a:chExt cx="2530239" cy="581956"/>
          </a:xfrm>
        </p:grpSpPr>
        <p:pic>
          <p:nvPicPr>
            <p:cNvPr id="5" name="Picture 7"/>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31177" y="5775962"/>
              <a:ext cx="2530238" cy="5819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a:extLst>
                <a:ext uri="{FF2B5EF4-FFF2-40B4-BE49-F238E27FC236}"/>
              </a:extLst>
            </p:cNvPr>
            <p:cNvSpPr/>
            <p:nvPr userDrawn="1"/>
          </p:nvSpPr>
          <p:spPr>
            <a:xfrm>
              <a:off x="131177" y="5775962"/>
              <a:ext cx="2530239" cy="581956"/>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grpSp>
      <p:sp>
        <p:nvSpPr>
          <p:cNvPr id="7" name="Rectangle: Rounded Corners 16">
            <a:extLst>
              <a:ext uri="{FF2B5EF4-FFF2-40B4-BE49-F238E27FC236}"/>
            </a:extLst>
          </p:cNvPr>
          <p:cNvSpPr/>
          <p:nvPr userDrawn="1"/>
        </p:nvSpPr>
        <p:spPr>
          <a:xfrm>
            <a:off x="0" y="6604000"/>
            <a:ext cx="12192000"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8" name="Date Placeholder 1">
            <a:extLst>
              <a:ext uri="{FF2B5EF4-FFF2-40B4-BE49-F238E27FC236}"/>
            </a:extLst>
          </p:cNvPr>
          <p:cNvSpPr txBox="1">
            <a:spLocks/>
          </p:cNvSpPr>
          <p:nvPr userDrawn="1"/>
        </p:nvSpPr>
        <p:spPr>
          <a:xfrm>
            <a:off x="838200" y="6604000"/>
            <a:ext cx="2743200" cy="255588"/>
          </a:xfrm>
          <a:prstGeom prst="rect">
            <a:avLst/>
          </a:prstGeom>
        </p:spPr>
        <p:txBody>
          <a:bodyPr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Maulik D Trivedi</a:t>
            </a:r>
          </a:p>
        </p:txBody>
      </p:sp>
      <p:sp>
        <p:nvSpPr>
          <p:cNvPr id="9" name="Slide Number Placeholder 3">
            <a:extLst>
              <a:ext uri="{FF2B5EF4-FFF2-40B4-BE49-F238E27FC236}"/>
            </a:extLst>
          </p:cNvPr>
          <p:cNvSpPr txBox="1">
            <a:spLocks/>
          </p:cNvSpPr>
          <p:nvPr userDrawn="1"/>
        </p:nvSpPr>
        <p:spPr>
          <a:xfrm>
            <a:off x="8610600" y="6604000"/>
            <a:ext cx="2743200" cy="255588"/>
          </a:xfrm>
          <a:prstGeom prst="rect">
            <a:avLst/>
          </a:prstGeom>
        </p:spPr>
        <p:txBody>
          <a:bodyPr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fld id="{8227D85F-DF22-43DE-A2E7-049FFD4281DC}" type="slidenum">
              <a:rPr lang="en-US" b="1" smtClean="0">
                <a:solidFill>
                  <a:schemeClr val="tx1">
                    <a:lumMod val="90000"/>
                    <a:lumOff val="10000"/>
                  </a:schemeClr>
                </a:solidFill>
              </a:rPr>
              <a:pPr fontAlgn="auto">
                <a:spcBef>
                  <a:spcPts val="0"/>
                </a:spcBef>
                <a:spcAft>
                  <a:spcPts val="0"/>
                </a:spcAft>
                <a:defRPr/>
              </a:pPr>
              <a:t>‹#›</a:t>
            </a:fld>
            <a:endParaRPr lang="en-US" b="1" dirty="0">
              <a:solidFill>
                <a:schemeClr val="tx1">
                  <a:lumMod val="90000"/>
                  <a:lumOff val="10000"/>
                </a:schemeClr>
              </a:solidFill>
            </a:endParaRPr>
          </a:p>
        </p:txBody>
      </p:sp>
      <p:pic>
        <p:nvPicPr>
          <p:cNvPr id="10" name="Shape 56"/>
          <p:cNvPicPr preferRelativeResize="0">
            <a:picLocks noChangeAspect="1" noChangeArrowheads="1"/>
          </p:cNvPicPr>
          <p:nvPr userDrawn="1"/>
        </p:nvPicPr>
        <p:blipFill>
          <a:blip r:embed="rId3">
            <a:extLst>
              <a:ext uri="{28A0092B-C50C-407E-A947-70E740481C1C}">
                <a14:useLocalDpi xmlns:a14="http://schemas.microsoft.com/office/drawing/2010/main" val="0"/>
              </a:ext>
            </a:extLst>
          </a:blip>
          <a:srcRect t="86739" r="1768" b="3535"/>
          <a:stretch>
            <a:fillRect/>
          </a:stretch>
        </p:blipFill>
        <p:spPr bwMode="auto">
          <a:xfrm>
            <a:off x="0" y="0"/>
            <a:ext cx="12192000"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1" name="Straight Connector 10">
            <a:extLst>
              <a:ext uri="{FF2B5EF4-FFF2-40B4-BE49-F238E27FC236}"/>
            </a:extLst>
          </p:cNvPr>
          <p:cNvCxnSpPr/>
          <p:nvPr userDrawn="1"/>
        </p:nvCxnSpPr>
        <p:spPr>
          <a:xfrm>
            <a:off x="0" y="711200"/>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extLst>
          </p:cNvPr>
          <p:cNvCxnSpPr/>
          <p:nvPr userDrawn="1"/>
        </p:nvCxnSpPr>
        <p:spPr>
          <a:xfrm>
            <a:off x="0" y="6605588"/>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sp>
        <p:nvSpPr>
          <p:cNvPr id="13" name="Footer Placeholder 2">
            <a:extLst>
              <a:ext uri="{FF2B5EF4-FFF2-40B4-BE49-F238E27FC236}"/>
            </a:extLst>
          </p:cNvPr>
          <p:cNvSpPr txBox="1">
            <a:spLocks/>
          </p:cNvSpPr>
          <p:nvPr userDrawn="1"/>
        </p:nvSpPr>
        <p:spPr>
          <a:xfrm>
            <a:off x="4038600" y="6604000"/>
            <a:ext cx="4114800" cy="255588"/>
          </a:xfrm>
          <a:prstGeom prst="rect">
            <a:avLst/>
          </a:prstGeom>
        </p:spPr>
        <p:txBody>
          <a:bodyPr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#3170722 (BDA)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Unit:3 – NoSQL</a:t>
            </a:r>
          </a:p>
        </p:txBody>
      </p:sp>
      <p:sp>
        <p:nvSpPr>
          <p:cNvPr id="2" name="Title 1">
            <a:extLst>
              <a:ext uri="{FF2B5EF4-FFF2-40B4-BE49-F238E27FC236}"/>
            </a:extLst>
          </p:cNvPr>
          <p:cNvSpPr>
            <a:spLocks noGrp="1"/>
          </p:cNvSpPr>
          <p:nvPr>
            <p:ph type="title"/>
          </p:nvPr>
        </p:nvSpPr>
        <p:spPr>
          <a:xfrm>
            <a:off x="0" y="1"/>
            <a:ext cx="12192000" cy="711200"/>
          </a:xfrm>
          <a:solidFill>
            <a:srgbClr val="C0C0C0">
              <a:alpha val="50000"/>
            </a:srgbClr>
          </a:solidFill>
          <a:ln>
            <a:noFill/>
          </a:ln>
        </p:spPr>
        <p:txBody>
          <a:bodyPr lIns="216000" tIns="108000" rIns="216000" bIns="108000">
            <a:normAutofit/>
          </a:bodyPr>
          <a:lstStyle>
            <a:lvl1pPr>
              <a:defRPr lang="en-US" sz="3400" b="1" kern="1200" dirty="0">
                <a:solidFill>
                  <a:schemeClr val="tx1">
                    <a:lumMod val="90000"/>
                    <a:lumOff val="10000"/>
                  </a:schemeClr>
                </a:solidFill>
                <a:effectLst/>
                <a:latin typeface="+mj-lt"/>
                <a:ea typeface="+mj-ea"/>
                <a:cs typeface="+mj-cs"/>
              </a:defRPr>
            </a:lvl1pPr>
          </a:lstStyle>
          <a:p>
            <a:r>
              <a:rPr lang="en-US" smtClean="0"/>
              <a:t>Click to edit Master title style</a:t>
            </a:r>
            <a:endParaRPr lang="en-US" dirty="0"/>
          </a:p>
        </p:txBody>
      </p:sp>
      <p:sp>
        <p:nvSpPr>
          <p:cNvPr id="3" name="Content Placeholder 2">
            <a:extLst>
              <a:ext uri="{FF2B5EF4-FFF2-40B4-BE49-F238E27FC236}"/>
            </a:extLst>
          </p:cNvPr>
          <p:cNvSpPr>
            <a:spLocks noGrp="1"/>
          </p:cNvSpPr>
          <p:nvPr>
            <p:ph idx="1"/>
          </p:nvPr>
        </p:nvSpPr>
        <p:spPr>
          <a:xfrm>
            <a:off x="131180" y="863444"/>
            <a:ext cx="11929641" cy="5590565"/>
          </a:xfrm>
        </p:spPr>
        <p:txBody>
          <a:bodyPr>
            <a:noAutofit/>
          </a:bodyPr>
          <a:lstStyle>
            <a:lvl1pPr marL="265113" indent="-265113" algn="just">
              <a:buClr>
                <a:schemeClr val="accent6"/>
              </a:buClr>
              <a:buFont typeface="Wingdings 3" panose="05040102010807070707" pitchFamily="18" charset="2"/>
              <a:buChar char=""/>
              <a:defRPr sz="2400">
                <a:solidFill>
                  <a:schemeClr val="tx1"/>
                </a:solidFill>
              </a:defRPr>
            </a:lvl1pPr>
            <a:lvl2pPr marL="809625" indent="-352425" algn="just">
              <a:buClr>
                <a:schemeClr val="accent6"/>
              </a:buClr>
              <a:buFont typeface="Wingdings 3" panose="05040102010807070707" pitchFamily="18" charset="2"/>
              <a:buChar char=""/>
              <a:defRPr sz="2000">
                <a:solidFill>
                  <a:schemeClr val="tx1"/>
                </a:solidFill>
              </a:defRPr>
            </a:lvl2pPr>
            <a:lvl3pPr marL="1143000" indent="-228600" algn="just">
              <a:buClr>
                <a:schemeClr val="accent6"/>
              </a:buClr>
              <a:buFont typeface="Wingdings" panose="05000000000000000000" pitchFamily="2" charset="2"/>
              <a:buChar char="§"/>
              <a:defRPr sz="1800">
                <a:solidFill>
                  <a:schemeClr val="tx1"/>
                </a:solidFill>
              </a:defRPr>
            </a:lvl3pPr>
            <a:lvl4pPr algn="just">
              <a:buClr>
                <a:schemeClr val="accent6"/>
              </a:buClr>
              <a:defRPr sz="1600">
                <a:solidFill>
                  <a:schemeClr val="tx1"/>
                </a:solidFill>
              </a:defRPr>
            </a:lvl4pPr>
            <a:lvl5pPr algn="just">
              <a:buClr>
                <a:schemeClr val="accent6"/>
              </a:buClr>
              <a:defRPr sz="1600">
                <a:solidFill>
                  <a:schemeClr val="tx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9191331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Title and Content - Logo on BL">
    <p:spTree>
      <p:nvGrpSpPr>
        <p:cNvPr id="1" name=""/>
        <p:cNvGrpSpPr/>
        <p:nvPr/>
      </p:nvGrpSpPr>
      <p:grpSpPr>
        <a:xfrm>
          <a:off x="0" y="0"/>
          <a:ext cx="0" cy="0"/>
          <a:chOff x="0" y="0"/>
          <a:chExt cx="0" cy="0"/>
        </a:xfrm>
      </p:grpSpPr>
      <p:grpSp>
        <p:nvGrpSpPr>
          <p:cNvPr id="4" name="Group 6"/>
          <p:cNvGrpSpPr>
            <a:grpSpLocks/>
          </p:cNvGrpSpPr>
          <p:nvPr userDrawn="1"/>
        </p:nvGrpSpPr>
        <p:grpSpPr bwMode="auto">
          <a:xfrm>
            <a:off x="128588" y="5889625"/>
            <a:ext cx="2554287" cy="588963"/>
            <a:chOff x="131177" y="5775962"/>
            <a:chExt cx="2530239" cy="581956"/>
          </a:xfrm>
        </p:grpSpPr>
        <p:pic>
          <p:nvPicPr>
            <p:cNvPr id="5" name="Picture 7"/>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31177" y="5775962"/>
              <a:ext cx="2530238" cy="5819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a:extLst>
                <a:ext uri="{FF2B5EF4-FFF2-40B4-BE49-F238E27FC236}"/>
              </a:extLst>
            </p:cNvPr>
            <p:cNvSpPr/>
            <p:nvPr userDrawn="1"/>
          </p:nvSpPr>
          <p:spPr>
            <a:xfrm>
              <a:off x="131177" y="5775962"/>
              <a:ext cx="2530239" cy="581956"/>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grpSp>
      <p:sp>
        <p:nvSpPr>
          <p:cNvPr id="7" name="Rectangle: Rounded Corners 16">
            <a:extLst>
              <a:ext uri="{FF2B5EF4-FFF2-40B4-BE49-F238E27FC236}"/>
            </a:extLst>
          </p:cNvPr>
          <p:cNvSpPr/>
          <p:nvPr userDrawn="1"/>
        </p:nvSpPr>
        <p:spPr>
          <a:xfrm>
            <a:off x="0" y="6604000"/>
            <a:ext cx="12192000"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8" name="Date Placeholder 1">
            <a:extLst>
              <a:ext uri="{FF2B5EF4-FFF2-40B4-BE49-F238E27FC236}"/>
            </a:extLst>
          </p:cNvPr>
          <p:cNvSpPr txBox="1">
            <a:spLocks/>
          </p:cNvSpPr>
          <p:nvPr userDrawn="1"/>
        </p:nvSpPr>
        <p:spPr>
          <a:xfrm>
            <a:off x="838200" y="6604000"/>
            <a:ext cx="2743200" cy="255588"/>
          </a:xfrm>
          <a:prstGeom prst="rect">
            <a:avLst/>
          </a:prstGeom>
        </p:spPr>
        <p:txBody>
          <a:bodyPr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Maulik D Trivedi</a:t>
            </a:r>
          </a:p>
        </p:txBody>
      </p:sp>
      <p:sp>
        <p:nvSpPr>
          <p:cNvPr id="9" name="Slide Number Placeholder 3">
            <a:extLst>
              <a:ext uri="{FF2B5EF4-FFF2-40B4-BE49-F238E27FC236}"/>
            </a:extLst>
          </p:cNvPr>
          <p:cNvSpPr txBox="1">
            <a:spLocks/>
          </p:cNvSpPr>
          <p:nvPr userDrawn="1"/>
        </p:nvSpPr>
        <p:spPr>
          <a:xfrm>
            <a:off x="8610600" y="6604000"/>
            <a:ext cx="2743200" cy="255588"/>
          </a:xfrm>
          <a:prstGeom prst="rect">
            <a:avLst/>
          </a:prstGeom>
        </p:spPr>
        <p:txBody>
          <a:bodyPr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fld id="{B189ED2C-0464-4C56-A4CB-64B5234D9094}" type="slidenum">
              <a:rPr lang="en-US" b="1" smtClean="0">
                <a:solidFill>
                  <a:schemeClr val="tx1">
                    <a:lumMod val="90000"/>
                    <a:lumOff val="10000"/>
                  </a:schemeClr>
                </a:solidFill>
              </a:rPr>
              <a:pPr fontAlgn="auto">
                <a:spcBef>
                  <a:spcPts val="0"/>
                </a:spcBef>
                <a:spcAft>
                  <a:spcPts val="0"/>
                </a:spcAft>
                <a:defRPr/>
              </a:pPr>
              <a:t>‹#›</a:t>
            </a:fld>
            <a:endParaRPr lang="en-US" b="1" dirty="0">
              <a:solidFill>
                <a:schemeClr val="tx1">
                  <a:lumMod val="90000"/>
                  <a:lumOff val="10000"/>
                </a:schemeClr>
              </a:solidFill>
            </a:endParaRPr>
          </a:p>
        </p:txBody>
      </p:sp>
      <p:pic>
        <p:nvPicPr>
          <p:cNvPr id="10" name="Shape 56"/>
          <p:cNvPicPr preferRelativeResize="0">
            <a:picLocks noChangeAspect="1" noChangeArrowheads="1"/>
          </p:cNvPicPr>
          <p:nvPr userDrawn="1"/>
        </p:nvPicPr>
        <p:blipFill>
          <a:blip r:embed="rId3">
            <a:extLst>
              <a:ext uri="{28A0092B-C50C-407E-A947-70E740481C1C}">
                <a14:useLocalDpi xmlns:a14="http://schemas.microsoft.com/office/drawing/2010/main" val="0"/>
              </a:ext>
            </a:extLst>
          </a:blip>
          <a:srcRect t="86739" r="1768" b="3535"/>
          <a:stretch>
            <a:fillRect/>
          </a:stretch>
        </p:blipFill>
        <p:spPr bwMode="auto">
          <a:xfrm>
            <a:off x="0" y="0"/>
            <a:ext cx="12192000"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1" name="Straight Connector 10">
            <a:extLst>
              <a:ext uri="{FF2B5EF4-FFF2-40B4-BE49-F238E27FC236}"/>
            </a:extLst>
          </p:cNvPr>
          <p:cNvCxnSpPr/>
          <p:nvPr userDrawn="1"/>
        </p:nvCxnSpPr>
        <p:spPr>
          <a:xfrm>
            <a:off x="0" y="711200"/>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extLst>
          </p:cNvPr>
          <p:cNvCxnSpPr/>
          <p:nvPr userDrawn="1"/>
        </p:nvCxnSpPr>
        <p:spPr>
          <a:xfrm>
            <a:off x="0" y="6605588"/>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sp>
        <p:nvSpPr>
          <p:cNvPr id="13" name="Footer Placeholder 2">
            <a:extLst>
              <a:ext uri="{FF2B5EF4-FFF2-40B4-BE49-F238E27FC236}"/>
            </a:extLst>
          </p:cNvPr>
          <p:cNvSpPr txBox="1">
            <a:spLocks/>
          </p:cNvSpPr>
          <p:nvPr userDrawn="1"/>
        </p:nvSpPr>
        <p:spPr>
          <a:xfrm>
            <a:off x="4038600" y="6604000"/>
            <a:ext cx="4114800" cy="255588"/>
          </a:xfrm>
          <a:prstGeom prst="rect">
            <a:avLst/>
          </a:prstGeom>
        </p:spPr>
        <p:txBody>
          <a:bodyPr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#3170722 (BDA)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Unit:3 – NoSQL</a:t>
            </a:r>
          </a:p>
        </p:txBody>
      </p:sp>
      <p:sp>
        <p:nvSpPr>
          <p:cNvPr id="2" name="Title 1">
            <a:extLst>
              <a:ext uri="{FF2B5EF4-FFF2-40B4-BE49-F238E27FC236}"/>
            </a:extLst>
          </p:cNvPr>
          <p:cNvSpPr>
            <a:spLocks noGrp="1"/>
          </p:cNvSpPr>
          <p:nvPr>
            <p:ph type="title"/>
          </p:nvPr>
        </p:nvSpPr>
        <p:spPr>
          <a:xfrm>
            <a:off x="0" y="1"/>
            <a:ext cx="12192000" cy="711200"/>
          </a:xfrm>
          <a:solidFill>
            <a:srgbClr val="C0C0C0">
              <a:alpha val="50000"/>
            </a:srgbClr>
          </a:solidFill>
          <a:ln>
            <a:noFill/>
          </a:ln>
        </p:spPr>
        <p:txBody>
          <a:bodyPr lIns="216000" tIns="108000" rIns="216000" bIns="108000">
            <a:normAutofit/>
          </a:bodyPr>
          <a:lstStyle>
            <a:lvl1pPr>
              <a:defRPr lang="en-US" sz="3400" b="1" kern="1200" dirty="0">
                <a:solidFill>
                  <a:schemeClr val="tx1">
                    <a:lumMod val="90000"/>
                    <a:lumOff val="10000"/>
                  </a:schemeClr>
                </a:solidFill>
                <a:effectLst/>
                <a:latin typeface="+mj-lt"/>
                <a:ea typeface="+mj-ea"/>
                <a:cs typeface="+mj-cs"/>
              </a:defRPr>
            </a:lvl1pPr>
          </a:lstStyle>
          <a:p>
            <a:r>
              <a:rPr lang="en-US" smtClean="0"/>
              <a:t>Click to edit Master title style</a:t>
            </a:r>
            <a:endParaRPr lang="en-US" dirty="0"/>
          </a:p>
        </p:txBody>
      </p:sp>
      <p:sp>
        <p:nvSpPr>
          <p:cNvPr id="3" name="Content Placeholder 2">
            <a:extLst>
              <a:ext uri="{FF2B5EF4-FFF2-40B4-BE49-F238E27FC236}"/>
            </a:extLst>
          </p:cNvPr>
          <p:cNvSpPr>
            <a:spLocks noGrp="1"/>
          </p:cNvSpPr>
          <p:nvPr>
            <p:ph idx="1"/>
          </p:nvPr>
        </p:nvSpPr>
        <p:spPr>
          <a:xfrm>
            <a:off x="131180" y="863444"/>
            <a:ext cx="11929641" cy="5590565"/>
          </a:xfrm>
        </p:spPr>
        <p:txBody>
          <a:bodyPr>
            <a:noAutofit/>
          </a:bodyPr>
          <a:lstStyle>
            <a:lvl1pPr marL="265113" indent="-265113" algn="just">
              <a:buClr>
                <a:schemeClr val="accent6"/>
              </a:buClr>
              <a:buFont typeface="Wingdings 3" panose="05040102010807070707" pitchFamily="18" charset="2"/>
              <a:buChar char=""/>
              <a:defRPr sz="2400">
                <a:solidFill>
                  <a:schemeClr val="tx1"/>
                </a:solidFill>
              </a:defRPr>
            </a:lvl1pPr>
            <a:lvl2pPr marL="809625" indent="-352425" algn="just">
              <a:buClr>
                <a:schemeClr val="accent6"/>
              </a:buClr>
              <a:buFont typeface="Wingdings 3" panose="05040102010807070707" pitchFamily="18" charset="2"/>
              <a:buChar char=""/>
              <a:defRPr sz="2000">
                <a:solidFill>
                  <a:schemeClr val="tx1"/>
                </a:solidFill>
              </a:defRPr>
            </a:lvl2pPr>
            <a:lvl3pPr marL="1143000" indent="-228600" algn="just">
              <a:buClr>
                <a:schemeClr val="accent6"/>
              </a:buClr>
              <a:buFont typeface="Wingdings" panose="05000000000000000000" pitchFamily="2" charset="2"/>
              <a:buChar char="§"/>
              <a:defRPr sz="1800">
                <a:solidFill>
                  <a:schemeClr val="tx1"/>
                </a:solidFill>
              </a:defRPr>
            </a:lvl3pPr>
            <a:lvl4pPr algn="just">
              <a:buClr>
                <a:schemeClr val="accent6"/>
              </a:buClr>
              <a:defRPr sz="1600">
                <a:solidFill>
                  <a:schemeClr val="tx1"/>
                </a:solidFill>
              </a:defRPr>
            </a:lvl4pPr>
            <a:lvl5pPr algn="just">
              <a:buClr>
                <a:schemeClr val="accent6"/>
              </a:buClr>
              <a:defRPr sz="1600">
                <a:solidFill>
                  <a:schemeClr val="tx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81375686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Blanck - Logo on TR">
    <p:spTree>
      <p:nvGrpSpPr>
        <p:cNvPr id="1" name=""/>
        <p:cNvGrpSpPr/>
        <p:nvPr/>
      </p:nvGrpSpPr>
      <p:grpSpPr>
        <a:xfrm>
          <a:off x="0" y="0"/>
          <a:ext cx="0" cy="0"/>
          <a:chOff x="0" y="0"/>
          <a:chExt cx="0" cy="0"/>
        </a:xfrm>
      </p:grpSpPr>
      <p:sp>
        <p:nvSpPr>
          <p:cNvPr id="2" name="Rectangle: Rounded Corners 10">
            <a:extLst>
              <a:ext uri="{FF2B5EF4-FFF2-40B4-BE49-F238E27FC236}"/>
            </a:extLst>
          </p:cNvPr>
          <p:cNvSpPr/>
          <p:nvPr userDrawn="1"/>
        </p:nvSpPr>
        <p:spPr>
          <a:xfrm>
            <a:off x="0" y="6604000"/>
            <a:ext cx="12192000"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3" name="Date Placeholder 1">
            <a:extLst>
              <a:ext uri="{FF2B5EF4-FFF2-40B4-BE49-F238E27FC236}"/>
            </a:extLst>
          </p:cNvPr>
          <p:cNvSpPr txBox="1">
            <a:spLocks/>
          </p:cNvSpPr>
          <p:nvPr userDrawn="1"/>
        </p:nvSpPr>
        <p:spPr>
          <a:xfrm>
            <a:off x="838200" y="6604000"/>
            <a:ext cx="2743200" cy="255588"/>
          </a:xfrm>
          <a:prstGeom prst="rect">
            <a:avLst/>
          </a:prstGeom>
        </p:spPr>
        <p:txBody>
          <a:bodyPr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Jay R </a:t>
            </a:r>
            <a:r>
              <a:rPr lang="en-US" dirty="0" err="1">
                <a:solidFill>
                  <a:schemeClr val="tx1">
                    <a:lumMod val="90000"/>
                    <a:lumOff val="10000"/>
                  </a:schemeClr>
                </a:solidFill>
                <a:latin typeface="Roboto Condensed Light" panose="02000000000000000000" pitchFamily="2" charset="0"/>
                <a:ea typeface="Roboto Condensed Light" panose="02000000000000000000" pitchFamily="2" charset="0"/>
              </a:rPr>
              <a:t>Dhamsaniya</a:t>
            </a:r>
            <a:endParaRPr lang="en-US" dirty="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
        <p:nvSpPr>
          <p:cNvPr id="4" name="Footer Placeholder 2">
            <a:extLst>
              <a:ext uri="{FF2B5EF4-FFF2-40B4-BE49-F238E27FC236}"/>
            </a:extLst>
          </p:cNvPr>
          <p:cNvSpPr txBox="1">
            <a:spLocks/>
          </p:cNvSpPr>
          <p:nvPr userDrawn="1"/>
        </p:nvSpPr>
        <p:spPr>
          <a:xfrm>
            <a:off x="4038600" y="6604000"/>
            <a:ext cx="4114800" cy="255588"/>
          </a:xfrm>
          <a:prstGeom prst="rect">
            <a:avLst/>
          </a:prstGeom>
        </p:spPr>
        <p:txBody>
          <a:bodyPr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#3130006 (PS)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Unit 1 – Basic Probability</a:t>
            </a:r>
          </a:p>
        </p:txBody>
      </p:sp>
      <p:sp>
        <p:nvSpPr>
          <p:cNvPr id="5" name="Slide Number Placeholder 3">
            <a:extLst>
              <a:ext uri="{FF2B5EF4-FFF2-40B4-BE49-F238E27FC236}"/>
            </a:extLst>
          </p:cNvPr>
          <p:cNvSpPr txBox="1">
            <a:spLocks/>
          </p:cNvSpPr>
          <p:nvPr userDrawn="1"/>
        </p:nvSpPr>
        <p:spPr>
          <a:xfrm>
            <a:off x="8610600" y="6604000"/>
            <a:ext cx="2743200" cy="255588"/>
          </a:xfrm>
          <a:prstGeom prst="rect">
            <a:avLst/>
          </a:prstGeom>
        </p:spPr>
        <p:txBody>
          <a:bodyPr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fld id="{4589DED1-E6A6-40BA-AD0F-0EFCF72B66AF}" type="slidenum">
              <a:rPr lang="en-US" b="1" smtClean="0">
                <a:solidFill>
                  <a:schemeClr val="tx1">
                    <a:lumMod val="90000"/>
                    <a:lumOff val="10000"/>
                  </a:schemeClr>
                </a:solidFill>
              </a:rPr>
              <a:pPr fontAlgn="auto">
                <a:spcBef>
                  <a:spcPts val="0"/>
                </a:spcBef>
                <a:spcAft>
                  <a:spcPts val="0"/>
                </a:spcAft>
                <a:defRPr/>
              </a:pPr>
              <a:t>‹#›</a:t>
            </a:fld>
            <a:endParaRPr lang="en-US" b="1" dirty="0">
              <a:solidFill>
                <a:schemeClr val="tx1">
                  <a:lumMod val="90000"/>
                  <a:lumOff val="10000"/>
                </a:schemeClr>
              </a:solidFill>
            </a:endParaRPr>
          </a:p>
        </p:txBody>
      </p:sp>
      <p:cxnSp>
        <p:nvCxnSpPr>
          <p:cNvPr id="6" name="Straight Connector 5">
            <a:extLst>
              <a:ext uri="{FF2B5EF4-FFF2-40B4-BE49-F238E27FC236}"/>
            </a:extLst>
          </p:cNvPr>
          <p:cNvCxnSpPr/>
          <p:nvPr userDrawn="1"/>
        </p:nvCxnSpPr>
        <p:spPr>
          <a:xfrm>
            <a:off x="0" y="6605588"/>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grpSp>
        <p:nvGrpSpPr>
          <p:cNvPr id="7" name="Group 11"/>
          <p:cNvGrpSpPr>
            <a:grpSpLocks/>
          </p:cNvGrpSpPr>
          <p:nvPr userDrawn="1"/>
        </p:nvGrpSpPr>
        <p:grpSpPr bwMode="auto">
          <a:xfrm>
            <a:off x="9577388" y="98425"/>
            <a:ext cx="2554287" cy="588963"/>
            <a:chOff x="131177" y="5775962"/>
            <a:chExt cx="2530239" cy="581956"/>
          </a:xfrm>
        </p:grpSpPr>
        <p:pic>
          <p:nvPicPr>
            <p:cNvPr id="8" name="Picture 12"/>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31177" y="5775962"/>
              <a:ext cx="2530238" cy="5819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8">
              <a:extLst>
                <a:ext uri="{FF2B5EF4-FFF2-40B4-BE49-F238E27FC236}"/>
              </a:extLst>
            </p:cNvPr>
            <p:cNvSpPr/>
            <p:nvPr userDrawn="1"/>
          </p:nvSpPr>
          <p:spPr>
            <a:xfrm>
              <a:off x="131177" y="5775962"/>
              <a:ext cx="2530239" cy="581956"/>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grpSp>
    </p:spTree>
    <p:extLst>
      <p:ext uri="{BB962C8B-B14F-4D97-AF65-F5344CB8AC3E}">
        <p14:creationId xmlns:p14="http://schemas.microsoft.com/office/powerpoint/2010/main" val="287953159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Blanck - Logo on BR">
    <p:spTree>
      <p:nvGrpSpPr>
        <p:cNvPr id="1" name=""/>
        <p:cNvGrpSpPr/>
        <p:nvPr/>
      </p:nvGrpSpPr>
      <p:grpSpPr>
        <a:xfrm>
          <a:off x="0" y="0"/>
          <a:ext cx="0" cy="0"/>
          <a:chOff x="0" y="0"/>
          <a:chExt cx="0" cy="0"/>
        </a:xfrm>
      </p:grpSpPr>
      <p:sp>
        <p:nvSpPr>
          <p:cNvPr id="2" name="Rectangle: Rounded Corners 10">
            <a:extLst>
              <a:ext uri="{FF2B5EF4-FFF2-40B4-BE49-F238E27FC236}"/>
            </a:extLst>
          </p:cNvPr>
          <p:cNvSpPr/>
          <p:nvPr userDrawn="1"/>
        </p:nvSpPr>
        <p:spPr>
          <a:xfrm>
            <a:off x="0" y="6604000"/>
            <a:ext cx="12192000"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3" name="Date Placeholder 1">
            <a:extLst>
              <a:ext uri="{FF2B5EF4-FFF2-40B4-BE49-F238E27FC236}"/>
            </a:extLst>
          </p:cNvPr>
          <p:cNvSpPr txBox="1">
            <a:spLocks/>
          </p:cNvSpPr>
          <p:nvPr userDrawn="1"/>
        </p:nvSpPr>
        <p:spPr>
          <a:xfrm>
            <a:off x="838200" y="6604000"/>
            <a:ext cx="2743200" cy="255588"/>
          </a:xfrm>
          <a:prstGeom prst="rect">
            <a:avLst/>
          </a:prstGeom>
        </p:spPr>
        <p:txBody>
          <a:bodyPr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Jay R </a:t>
            </a:r>
            <a:r>
              <a:rPr lang="en-US" dirty="0" err="1">
                <a:solidFill>
                  <a:schemeClr val="tx1">
                    <a:lumMod val="90000"/>
                    <a:lumOff val="10000"/>
                  </a:schemeClr>
                </a:solidFill>
                <a:latin typeface="Roboto Condensed Light" panose="02000000000000000000" pitchFamily="2" charset="0"/>
                <a:ea typeface="Roboto Condensed Light" panose="02000000000000000000" pitchFamily="2" charset="0"/>
              </a:rPr>
              <a:t>Dhamsaniya</a:t>
            </a:r>
            <a:endParaRPr lang="en-US" dirty="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
        <p:nvSpPr>
          <p:cNvPr id="4" name="Footer Placeholder 2">
            <a:extLst>
              <a:ext uri="{FF2B5EF4-FFF2-40B4-BE49-F238E27FC236}"/>
            </a:extLst>
          </p:cNvPr>
          <p:cNvSpPr txBox="1">
            <a:spLocks/>
          </p:cNvSpPr>
          <p:nvPr userDrawn="1"/>
        </p:nvSpPr>
        <p:spPr>
          <a:xfrm>
            <a:off x="4038600" y="6604000"/>
            <a:ext cx="4114800" cy="255588"/>
          </a:xfrm>
          <a:prstGeom prst="rect">
            <a:avLst/>
          </a:prstGeom>
        </p:spPr>
        <p:txBody>
          <a:bodyPr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#3130006 (PS)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Unit 1 – Basic Probability</a:t>
            </a:r>
          </a:p>
        </p:txBody>
      </p:sp>
      <p:sp>
        <p:nvSpPr>
          <p:cNvPr id="5" name="Slide Number Placeholder 3">
            <a:extLst>
              <a:ext uri="{FF2B5EF4-FFF2-40B4-BE49-F238E27FC236}"/>
            </a:extLst>
          </p:cNvPr>
          <p:cNvSpPr txBox="1">
            <a:spLocks/>
          </p:cNvSpPr>
          <p:nvPr userDrawn="1"/>
        </p:nvSpPr>
        <p:spPr>
          <a:xfrm>
            <a:off x="8610600" y="6604000"/>
            <a:ext cx="2743200" cy="255588"/>
          </a:xfrm>
          <a:prstGeom prst="rect">
            <a:avLst/>
          </a:prstGeom>
        </p:spPr>
        <p:txBody>
          <a:bodyPr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fld id="{20DBF582-9B54-447D-9168-F26DED5BA4D8}" type="slidenum">
              <a:rPr lang="en-US" b="1" smtClean="0">
                <a:solidFill>
                  <a:schemeClr val="tx1">
                    <a:lumMod val="90000"/>
                    <a:lumOff val="10000"/>
                  </a:schemeClr>
                </a:solidFill>
              </a:rPr>
              <a:pPr fontAlgn="auto">
                <a:spcBef>
                  <a:spcPts val="0"/>
                </a:spcBef>
                <a:spcAft>
                  <a:spcPts val="0"/>
                </a:spcAft>
                <a:defRPr/>
              </a:pPr>
              <a:t>‹#›</a:t>
            </a:fld>
            <a:endParaRPr lang="en-US" b="1" dirty="0">
              <a:solidFill>
                <a:schemeClr val="tx1">
                  <a:lumMod val="90000"/>
                  <a:lumOff val="10000"/>
                </a:schemeClr>
              </a:solidFill>
            </a:endParaRPr>
          </a:p>
        </p:txBody>
      </p:sp>
      <p:cxnSp>
        <p:nvCxnSpPr>
          <p:cNvPr id="6" name="Straight Connector 5">
            <a:extLst>
              <a:ext uri="{FF2B5EF4-FFF2-40B4-BE49-F238E27FC236}"/>
            </a:extLst>
          </p:cNvPr>
          <p:cNvCxnSpPr/>
          <p:nvPr userDrawn="1"/>
        </p:nvCxnSpPr>
        <p:spPr>
          <a:xfrm>
            <a:off x="0" y="6605588"/>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grpSp>
        <p:nvGrpSpPr>
          <p:cNvPr id="7" name="Group 11"/>
          <p:cNvGrpSpPr>
            <a:grpSpLocks/>
          </p:cNvGrpSpPr>
          <p:nvPr userDrawn="1"/>
        </p:nvGrpSpPr>
        <p:grpSpPr bwMode="auto">
          <a:xfrm>
            <a:off x="9577388" y="5889625"/>
            <a:ext cx="2554287" cy="588963"/>
            <a:chOff x="131177" y="5775962"/>
            <a:chExt cx="2530239" cy="581956"/>
          </a:xfrm>
        </p:grpSpPr>
        <p:pic>
          <p:nvPicPr>
            <p:cNvPr id="8" name="Picture 12"/>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31177" y="5775962"/>
              <a:ext cx="2530238" cy="5819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8">
              <a:extLst>
                <a:ext uri="{FF2B5EF4-FFF2-40B4-BE49-F238E27FC236}"/>
              </a:extLst>
            </p:cNvPr>
            <p:cNvSpPr/>
            <p:nvPr userDrawn="1"/>
          </p:nvSpPr>
          <p:spPr>
            <a:xfrm>
              <a:off x="131177" y="5775962"/>
              <a:ext cx="2530239" cy="581956"/>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grpSp>
    </p:spTree>
    <p:extLst>
      <p:ext uri="{BB962C8B-B14F-4D97-AF65-F5344CB8AC3E}">
        <p14:creationId xmlns:p14="http://schemas.microsoft.com/office/powerpoint/2010/main" val="7777187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Content - Logo on BR">
    <p:spTree>
      <p:nvGrpSpPr>
        <p:cNvPr id="1" name=""/>
        <p:cNvGrpSpPr/>
        <p:nvPr/>
      </p:nvGrpSpPr>
      <p:grpSpPr>
        <a:xfrm>
          <a:off x="0" y="0"/>
          <a:ext cx="0" cy="0"/>
          <a:chOff x="0" y="0"/>
          <a:chExt cx="0" cy="0"/>
        </a:xfrm>
      </p:grpSpPr>
      <p:sp>
        <p:nvSpPr>
          <p:cNvPr id="4" name="Rectangle: Rounded Corners 16">
            <a:extLst>
              <a:ext uri="{FF2B5EF4-FFF2-40B4-BE49-F238E27FC236}"/>
            </a:extLst>
          </p:cNvPr>
          <p:cNvSpPr/>
          <p:nvPr/>
        </p:nvSpPr>
        <p:spPr>
          <a:xfrm>
            <a:off x="0" y="6604000"/>
            <a:ext cx="12192000"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5" name="Date Placeholder 1">
            <a:extLst>
              <a:ext uri="{FF2B5EF4-FFF2-40B4-BE49-F238E27FC236}"/>
            </a:extLst>
          </p:cNvPr>
          <p:cNvSpPr txBox="1">
            <a:spLocks/>
          </p:cNvSpPr>
          <p:nvPr/>
        </p:nvSpPr>
        <p:spPr>
          <a:xfrm>
            <a:off x="838200" y="6604000"/>
            <a:ext cx="2743200" cy="255588"/>
          </a:xfrm>
          <a:prstGeom prst="rect">
            <a:avLst/>
          </a:prstGeom>
        </p:spPr>
        <p:txBody>
          <a:bodyPr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Jay R </a:t>
            </a:r>
            <a:r>
              <a:rPr lang="en-US" dirty="0" err="1">
                <a:solidFill>
                  <a:schemeClr val="tx1">
                    <a:lumMod val="90000"/>
                    <a:lumOff val="10000"/>
                  </a:schemeClr>
                </a:solidFill>
                <a:latin typeface="Roboto Condensed Light" panose="02000000000000000000" pitchFamily="2" charset="0"/>
                <a:ea typeface="Roboto Condensed Light" panose="02000000000000000000" pitchFamily="2" charset="0"/>
              </a:rPr>
              <a:t>Dhamsaniya</a:t>
            </a:r>
            <a:endParaRPr lang="en-US" dirty="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
        <p:nvSpPr>
          <p:cNvPr id="6" name="Footer Placeholder 2">
            <a:extLst>
              <a:ext uri="{FF2B5EF4-FFF2-40B4-BE49-F238E27FC236}"/>
            </a:extLst>
          </p:cNvPr>
          <p:cNvSpPr txBox="1">
            <a:spLocks/>
          </p:cNvSpPr>
          <p:nvPr/>
        </p:nvSpPr>
        <p:spPr>
          <a:xfrm>
            <a:off x="4038600" y="6604000"/>
            <a:ext cx="4114800" cy="255588"/>
          </a:xfrm>
          <a:prstGeom prst="rect">
            <a:avLst/>
          </a:prstGeom>
        </p:spPr>
        <p:txBody>
          <a:bodyPr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#3130006 (PS)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Unit 1 – Basic Probability</a:t>
            </a:r>
          </a:p>
        </p:txBody>
      </p:sp>
      <p:sp>
        <p:nvSpPr>
          <p:cNvPr id="7" name="Slide Number Placeholder 3">
            <a:extLst>
              <a:ext uri="{FF2B5EF4-FFF2-40B4-BE49-F238E27FC236}"/>
            </a:extLst>
          </p:cNvPr>
          <p:cNvSpPr txBox="1">
            <a:spLocks/>
          </p:cNvSpPr>
          <p:nvPr/>
        </p:nvSpPr>
        <p:spPr>
          <a:xfrm>
            <a:off x="8610600" y="6604000"/>
            <a:ext cx="2743200" cy="255588"/>
          </a:xfrm>
          <a:prstGeom prst="rect">
            <a:avLst/>
          </a:prstGeom>
        </p:spPr>
        <p:txBody>
          <a:bodyPr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fld id="{13E9CAD3-1686-42CA-A8E2-0F2E98B7C8B9}" type="slidenum">
              <a:rPr lang="en-US" b="1" smtClean="0">
                <a:solidFill>
                  <a:schemeClr val="tx1">
                    <a:lumMod val="90000"/>
                    <a:lumOff val="10000"/>
                  </a:schemeClr>
                </a:solidFill>
              </a:rPr>
              <a:pPr fontAlgn="auto">
                <a:spcBef>
                  <a:spcPts val="0"/>
                </a:spcBef>
                <a:spcAft>
                  <a:spcPts val="0"/>
                </a:spcAft>
                <a:defRPr/>
              </a:pPr>
              <a:t>‹#›</a:t>
            </a:fld>
            <a:endParaRPr lang="en-US" b="1" dirty="0">
              <a:solidFill>
                <a:schemeClr val="tx1">
                  <a:lumMod val="90000"/>
                  <a:lumOff val="10000"/>
                </a:schemeClr>
              </a:solidFill>
            </a:endParaRPr>
          </a:p>
        </p:txBody>
      </p:sp>
      <p:pic>
        <p:nvPicPr>
          <p:cNvPr id="8" name="Shape 56"/>
          <p:cNvPicPr preferRelativeResize="0">
            <a:picLocks noChangeAspect="1" noChangeArrowheads="1"/>
          </p:cNvPicPr>
          <p:nvPr/>
        </p:nvPicPr>
        <p:blipFill>
          <a:blip r:embed="rId2">
            <a:extLst>
              <a:ext uri="{28A0092B-C50C-407E-A947-70E740481C1C}">
                <a14:useLocalDpi xmlns:a14="http://schemas.microsoft.com/office/drawing/2010/main" val="0"/>
              </a:ext>
            </a:extLst>
          </a:blip>
          <a:srcRect t="86739" r="1768" b="3535"/>
          <a:stretch>
            <a:fillRect/>
          </a:stretch>
        </p:blipFill>
        <p:spPr bwMode="auto">
          <a:xfrm>
            <a:off x="0" y="0"/>
            <a:ext cx="12192000"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9" name="Straight Connector 8">
            <a:extLst>
              <a:ext uri="{FF2B5EF4-FFF2-40B4-BE49-F238E27FC236}"/>
            </a:extLst>
          </p:cNvPr>
          <p:cNvCxnSpPr/>
          <p:nvPr/>
        </p:nvCxnSpPr>
        <p:spPr>
          <a:xfrm>
            <a:off x="0" y="711200"/>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extLst>
          </p:cNvPr>
          <p:cNvCxnSpPr/>
          <p:nvPr/>
        </p:nvCxnSpPr>
        <p:spPr>
          <a:xfrm>
            <a:off x="0" y="6605588"/>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sp>
        <p:nvSpPr>
          <p:cNvPr id="11" name="Rectangle: Rounded Corners 16">
            <a:extLst>
              <a:ext uri="{FF2B5EF4-FFF2-40B4-BE49-F238E27FC236}"/>
            </a:extLst>
          </p:cNvPr>
          <p:cNvSpPr/>
          <p:nvPr userDrawn="1"/>
        </p:nvSpPr>
        <p:spPr>
          <a:xfrm>
            <a:off x="0" y="6604000"/>
            <a:ext cx="12192000"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2" name="Date Placeholder 1">
            <a:extLst>
              <a:ext uri="{FF2B5EF4-FFF2-40B4-BE49-F238E27FC236}"/>
            </a:extLst>
          </p:cNvPr>
          <p:cNvSpPr txBox="1">
            <a:spLocks/>
          </p:cNvSpPr>
          <p:nvPr userDrawn="1"/>
        </p:nvSpPr>
        <p:spPr>
          <a:xfrm>
            <a:off x="838200" y="6604000"/>
            <a:ext cx="2743200" cy="255588"/>
          </a:xfrm>
          <a:prstGeom prst="rect">
            <a:avLst/>
          </a:prstGeom>
        </p:spPr>
        <p:txBody>
          <a:bodyPr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Maulik D Trivedi</a:t>
            </a:r>
          </a:p>
        </p:txBody>
      </p:sp>
      <p:sp>
        <p:nvSpPr>
          <p:cNvPr id="13" name="Footer Placeholder 2">
            <a:extLst>
              <a:ext uri="{FF2B5EF4-FFF2-40B4-BE49-F238E27FC236}"/>
            </a:extLst>
          </p:cNvPr>
          <p:cNvSpPr txBox="1">
            <a:spLocks/>
          </p:cNvSpPr>
          <p:nvPr userDrawn="1"/>
        </p:nvSpPr>
        <p:spPr>
          <a:xfrm>
            <a:off x="4038600" y="6604000"/>
            <a:ext cx="4114800" cy="255588"/>
          </a:xfrm>
          <a:prstGeom prst="rect">
            <a:avLst/>
          </a:prstGeom>
        </p:spPr>
        <p:txBody>
          <a:bodyPr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#3170722 (BDA)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Unit:1 – Introduction to Big Data</a:t>
            </a:r>
          </a:p>
        </p:txBody>
      </p:sp>
      <p:sp>
        <p:nvSpPr>
          <p:cNvPr id="14" name="Slide Number Placeholder 3">
            <a:extLst>
              <a:ext uri="{FF2B5EF4-FFF2-40B4-BE49-F238E27FC236}"/>
            </a:extLst>
          </p:cNvPr>
          <p:cNvSpPr txBox="1">
            <a:spLocks/>
          </p:cNvSpPr>
          <p:nvPr userDrawn="1"/>
        </p:nvSpPr>
        <p:spPr>
          <a:xfrm>
            <a:off x="8610600" y="6604000"/>
            <a:ext cx="2743200" cy="255588"/>
          </a:xfrm>
          <a:prstGeom prst="rect">
            <a:avLst/>
          </a:prstGeom>
        </p:spPr>
        <p:txBody>
          <a:bodyPr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fld id="{CB4DFBE3-CCA7-4EC0-A785-D625A7BCCED7}" type="slidenum">
              <a:rPr lang="en-US" b="1" smtClean="0">
                <a:solidFill>
                  <a:schemeClr val="tx1">
                    <a:lumMod val="90000"/>
                    <a:lumOff val="10000"/>
                  </a:schemeClr>
                </a:solidFill>
              </a:rPr>
              <a:pPr fontAlgn="auto">
                <a:spcBef>
                  <a:spcPts val="0"/>
                </a:spcBef>
                <a:spcAft>
                  <a:spcPts val="0"/>
                </a:spcAft>
                <a:defRPr/>
              </a:pPr>
              <a:t>‹#›</a:t>
            </a:fld>
            <a:endParaRPr lang="en-US" b="1" dirty="0">
              <a:solidFill>
                <a:schemeClr val="tx1">
                  <a:lumMod val="90000"/>
                  <a:lumOff val="10000"/>
                </a:schemeClr>
              </a:solidFill>
            </a:endParaRPr>
          </a:p>
        </p:txBody>
      </p:sp>
      <p:pic>
        <p:nvPicPr>
          <p:cNvPr id="15" name="Shape 56"/>
          <p:cNvPicPr preferRelativeResize="0">
            <a:picLocks noChangeAspect="1" noChangeArrowheads="1"/>
          </p:cNvPicPr>
          <p:nvPr userDrawn="1"/>
        </p:nvPicPr>
        <p:blipFill>
          <a:blip r:embed="rId2">
            <a:extLst>
              <a:ext uri="{28A0092B-C50C-407E-A947-70E740481C1C}">
                <a14:useLocalDpi xmlns:a14="http://schemas.microsoft.com/office/drawing/2010/main" val="0"/>
              </a:ext>
            </a:extLst>
          </a:blip>
          <a:srcRect t="86739" r="1768" b="3535"/>
          <a:stretch>
            <a:fillRect/>
          </a:stretch>
        </p:blipFill>
        <p:spPr bwMode="auto">
          <a:xfrm>
            <a:off x="0" y="0"/>
            <a:ext cx="12192000"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6" name="Straight Connector 15">
            <a:extLst>
              <a:ext uri="{FF2B5EF4-FFF2-40B4-BE49-F238E27FC236}"/>
            </a:extLst>
          </p:cNvPr>
          <p:cNvCxnSpPr/>
          <p:nvPr userDrawn="1"/>
        </p:nvCxnSpPr>
        <p:spPr>
          <a:xfrm>
            <a:off x="0" y="711200"/>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extLst>
          </p:cNvPr>
          <p:cNvCxnSpPr/>
          <p:nvPr userDrawn="1"/>
        </p:nvCxnSpPr>
        <p:spPr>
          <a:xfrm>
            <a:off x="0" y="6605588"/>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grpSp>
        <p:nvGrpSpPr>
          <p:cNvPr id="18" name="Group 20"/>
          <p:cNvGrpSpPr>
            <a:grpSpLocks/>
          </p:cNvGrpSpPr>
          <p:nvPr userDrawn="1"/>
        </p:nvGrpSpPr>
        <p:grpSpPr bwMode="auto">
          <a:xfrm>
            <a:off x="9505950" y="5775325"/>
            <a:ext cx="2554288" cy="827088"/>
            <a:chOff x="131178" y="5775961"/>
            <a:chExt cx="2530238" cy="820250"/>
          </a:xfrm>
        </p:grpSpPr>
        <p:pic>
          <p:nvPicPr>
            <p:cNvPr id="19" name="Picture 21"/>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52314" y="5775961"/>
              <a:ext cx="1815353" cy="82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Rectangle 19">
              <a:extLst>
                <a:ext uri="{FF2B5EF4-FFF2-40B4-BE49-F238E27FC236}"/>
              </a:extLst>
            </p:cNvPr>
            <p:cNvSpPr/>
            <p:nvPr userDrawn="1"/>
          </p:nvSpPr>
          <p:spPr>
            <a:xfrm>
              <a:off x="131178" y="5775961"/>
              <a:ext cx="2530238" cy="820250"/>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grpSp>
      <p:sp>
        <p:nvSpPr>
          <p:cNvPr id="2" name="Title 1">
            <a:extLst>
              <a:ext uri="{FF2B5EF4-FFF2-40B4-BE49-F238E27FC236}"/>
            </a:extLst>
          </p:cNvPr>
          <p:cNvSpPr>
            <a:spLocks noGrp="1"/>
          </p:cNvSpPr>
          <p:nvPr>
            <p:ph type="title"/>
          </p:nvPr>
        </p:nvSpPr>
        <p:spPr>
          <a:xfrm>
            <a:off x="0" y="1"/>
            <a:ext cx="12192000" cy="711200"/>
          </a:xfrm>
          <a:solidFill>
            <a:srgbClr val="C0C0C0">
              <a:alpha val="50000"/>
            </a:srgbClr>
          </a:solidFill>
          <a:ln>
            <a:noFill/>
          </a:ln>
        </p:spPr>
        <p:txBody>
          <a:bodyPr lIns="216000" tIns="108000" rIns="216000" bIns="108000">
            <a:normAutofit/>
          </a:bodyPr>
          <a:lstStyle>
            <a:lvl1pPr>
              <a:defRPr lang="en-US" sz="3400" b="1" kern="1200" dirty="0">
                <a:solidFill>
                  <a:schemeClr val="tx1">
                    <a:lumMod val="90000"/>
                    <a:lumOff val="10000"/>
                  </a:schemeClr>
                </a:solidFill>
                <a:effectLst/>
                <a:latin typeface="+mj-lt"/>
                <a:ea typeface="+mj-ea"/>
                <a:cs typeface="+mj-cs"/>
              </a:defRPr>
            </a:lvl1pPr>
          </a:lstStyle>
          <a:p>
            <a:r>
              <a:rPr lang="en-US" smtClean="0"/>
              <a:t>Click to edit Master title style</a:t>
            </a:r>
            <a:endParaRPr lang="en-US" dirty="0"/>
          </a:p>
        </p:txBody>
      </p:sp>
      <p:sp>
        <p:nvSpPr>
          <p:cNvPr id="3" name="Content Placeholder 2">
            <a:extLst>
              <a:ext uri="{FF2B5EF4-FFF2-40B4-BE49-F238E27FC236}"/>
            </a:extLst>
          </p:cNvPr>
          <p:cNvSpPr>
            <a:spLocks noGrp="1"/>
          </p:cNvSpPr>
          <p:nvPr>
            <p:ph idx="1"/>
          </p:nvPr>
        </p:nvSpPr>
        <p:spPr>
          <a:xfrm>
            <a:off x="131180" y="863444"/>
            <a:ext cx="11929641" cy="5590565"/>
          </a:xfrm>
        </p:spPr>
        <p:txBody>
          <a:bodyPr>
            <a:noAutofit/>
          </a:bodyPr>
          <a:lstStyle>
            <a:lvl1pPr marL="265113" indent="-265113" algn="just">
              <a:buClr>
                <a:schemeClr val="accent6"/>
              </a:buClr>
              <a:buFont typeface="Wingdings 3" panose="05040102010807070707" pitchFamily="18" charset="2"/>
              <a:buChar char=""/>
              <a:defRPr sz="2400">
                <a:solidFill>
                  <a:schemeClr val="tx1"/>
                </a:solidFill>
              </a:defRPr>
            </a:lvl1pPr>
            <a:lvl2pPr marL="809625" indent="-352425" algn="just">
              <a:buClr>
                <a:schemeClr val="accent6"/>
              </a:buClr>
              <a:buFont typeface="Wingdings 3" panose="05040102010807070707" pitchFamily="18" charset="2"/>
              <a:buChar char=""/>
              <a:defRPr sz="2000">
                <a:solidFill>
                  <a:schemeClr val="tx1"/>
                </a:solidFill>
              </a:defRPr>
            </a:lvl2pPr>
            <a:lvl3pPr marL="1143000" indent="-228600" algn="just">
              <a:buClr>
                <a:schemeClr val="accent6"/>
              </a:buClr>
              <a:buFont typeface="Wingdings" panose="05000000000000000000" pitchFamily="2" charset="2"/>
              <a:buChar char="§"/>
              <a:defRPr sz="1800">
                <a:solidFill>
                  <a:schemeClr val="tx1"/>
                </a:solidFill>
              </a:defRPr>
            </a:lvl3pPr>
            <a:lvl4pPr algn="just">
              <a:buClr>
                <a:schemeClr val="accent6"/>
              </a:buClr>
              <a:defRPr sz="1600">
                <a:solidFill>
                  <a:schemeClr val="tx1"/>
                </a:solidFill>
              </a:defRPr>
            </a:lvl4pPr>
            <a:lvl5pPr algn="just">
              <a:buClr>
                <a:schemeClr val="accent6"/>
              </a:buClr>
              <a:defRPr sz="1600">
                <a:solidFill>
                  <a:schemeClr val="tx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53195525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Blanck - Logo on BL">
    <p:spTree>
      <p:nvGrpSpPr>
        <p:cNvPr id="1" name=""/>
        <p:cNvGrpSpPr/>
        <p:nvPr/>
      </p:nvGrpSpPr>
      <p:grpSpPr>
        <a:xfrm>
          <a:off x="0" y="0"/>
          <a:ext cx="0" cy="0"/>
          <a:chOff x="0" y="0"/>
          <a:chExt cx="0" cy="0"/>
        </a:xfrm>
      </p:grpSpPr>
      <p:sp>
        <p:nvSpPr>
          <p:cNvPr id="2" name="Rectangle: Rounded Corners 10">
            <a:extLst>
              <a:ext uri="{FF2B5EF4-FFF2-40B4-BE49-F238E27FC236}"/>
            </a:extLst>
          </p:cNvPr>
          <p:cNvSpPr/>
          <p:nvPr userDrawn="1"/>
        </p:nvSpPr>
        <p:spPr>
          <a:xfrm>
            <a:off x="0" y="6604000"/>
            <a:ext cx="12192000"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3" name="Slide Number Placeholder 3">
            <a:extLst>
              <a:ext uri="{FF2B5EF4-FFF2-40B4-BE49-F238E27FC236}"/>
            </a:extLst>
          </p:cNvPr>
          <p:cNvSpPr txBox="1">
            <a:spLocks/>
          </p:cNvSpPr>
          <p:nvPr userDrawn="1"/>
        </p:nvSpPr>
        <p:spPr>
          <a:xfrm>
            <a:off x="8610600" y="6604000"/>
            <a:ext cx="2743200" cy="255588"/>
          </a:xfrm>
          <a:prstGeom prst="rect">
            <a:avLst/>
          </a:prstGeom>
        </p:spPr>
        <p:txBody>
          <a:bodyPr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fld id="{964C74B6-91E1-474D-AA38-81E2406F4E7E}" type="slidenum">
              <a:rPr lang="en-US" b="1" smtClean="0">
                <a:solidFill>
                  <a:schemeClr val="tx1">
                    <a:lumMod val="90000"/>
                    <a:lumOff val="10000"/>
                  </a:schemeClr>
                </a:solidFill>
              </a:rPr>
              <a:pPr fontAlgn="auto">
                <a:spcBef>
                  <a:spcPts val="0"/>
                </a:spcBef>
                <a:spcAft>
                  <a:spcPts val="0"/>
                </a:spcAft>
                <a:defRPr/>
              </a:pPr>
              <a:t>‹#›</a:t>
            </a:fld>
            <a:endParaRPr lang="en-US" b="1" dirty="0">
              <a:solidFill>
                <a:schemeClr val="tx1">
                  <a:lumMod val="90000"/>
                  <a:lumOff val="10000"/>
                </a:schemeClr>
              </a:solidFill>
            </a:endParaRPr>
          </a:p>
        </p:txBody>
      </p:sp>
      <p:cxnSp>
        <p:nvCxnSpPr>
          <p:cNvPr id="4" name="Straight Connector 3">
            <a:extLst>
              <a:ext uri="{FF2B5EF4-FFF2-40B4-BE49-F238E27FC236}"/>
            </a:extLst>
          </p:cNvPr>
          <p:cNvCxnSpPr/>
          <p:nvPr userDrawn="1"/>
        </p:nvCxnSpPr>
        <p:spPr>
          <a:xfrm>
            <a:off x="0" y="6605588"/>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grpSp>
        <p:nvGrpSpPr>
          <p:cNvPr id="5" name="Group 9"/>
          <p:cNvGrpSpPr>
            <a:grpSpLocks/>
          </p:cNvGrpSpPr>
          <p:nvPr userDrawn="1"/>
        </p:nvGrpSpPr>
        <p:grpSpPr bwMode="auto">
          <a:xfrm>
            <a:off x="128588" y="5889625"/>
            <a:ext cx="2554287" cy="588963"/>
            <a:chOff x="131177" y="5775962"/>
            <a:chExt cx="2530239" cy="581956"/>
          </a:xfrm>
        </p:grpSpPr>
        <p:pic>
          <p:nvPicPr>
            <p:cNvPr id="6" name="Picture 10"/>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31177" y="5775962"/>
              <a:ext cx="2530238" cy="5819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extLst>
            </p:cNvPr>
            <p:cNvSpPr/>
            <p:nvPr userDrawn="1"/>
          </p:nvSpPr>
          <p:spPr>
            <a:xfrm>
              <a:off x="131177" y="5775962"/>
              <a:ext cx="2530239" cy="581956"/>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grpSp>
      <p:sp>
        <p:nvSpPr>
          <p:cNvPr id="8" name="Date Placeholder 1">
            <a:extLst>
              <a:ext uri="{FF2B5EF4-FFF2-40B4-BE49-F238E27FC236}"/>
            </a:extLst>
          </p:cNvPr>
          <p:cNvSpPr txBox="1">
            <a:spLocks/>
          </p:cNvSpPr>
          <p:nvPr userDrawn="1"/>
        </p:nvSpPr>
        <p:spPr>
          <a:xfrm>
            <a:off x="838200" y="6604000"/>
            <a:ext cx="2743200" cy="255588"/>
          </a:xfrm>
          <a:prstGeom prst="rect">
            <a:avLst/>
          </a:prstGeom>
        </p:spPr>
        <p:txBody>
          <a:bodyPr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Maulik D Trivedi</a:t>
            </a:r>
          </a:p>
        </p:txBody>
      </p:sp>
      <p:sp>
        <p:nvSpPr>
          <p:cNvPr id="9" name="Footer Placeholder 2">
            <a:extLst>
              <a:ext uri="{FF2B5EF4-FFF2-40B4-BE49-F238E27FC236}"/>
            </a:extLst>
          </p:cNvPr>
          <p:cNvSpPr txBox="1">
            <a:spLocks/>
          </p:cNvSpPr>
          <p:nvPr userDrawn="1"/>
        </p:nvSpPr>
        <p:spPr>
          <a:xfrm>
            <a:off x="4038600" y="6604000"/>
            <a:ext cx="4114800" cy="255588"/>
          </a:xfrm>
          <a:prstGeom prst="rect">
            <a:avLst/>
          </a:prstGeom>
        </p:spPr>
        <p:txBody>
          <a:bodyPr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#3170722 (BDA)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Unit:3 – NoSQL</a:t>
            </a:r>
          </a:p>
        </p:txBody>
      </p:sp>
    </p:spTree>
    <p:extLst>
      <p:ext uri="{BB962C8B-B14F-4D97-AF65-F5344CB8AC3E}">
        <p14:creationId xmlns:p14="http://schemas.microsoft.com/office/powerpoint/2010/main" val="114984505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_Complete Blanc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023153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Title Slide - Red">
    <p:spTree>
      <p:nvGrpSpPr>
        <p:cNvPr id="1" name=""/>
        <p:cNvGrpSpPr/>
        <p:nvPr/>
      </p:nvGrpSpPr>
      <p:grpSpPr>
        <a:xfrm>
          <a:off x="0" y="0"/>
          <a:ext cx="0" cy="0"/>
          <a:chOff x="0" y="0"/>
          <a:chExt cx="0" cy="0"/>
        </a:xfrm>
      </p:grpSpPr>
      <p:pic>
        <p:nvPicPr>
          <p:cNvPr id="8" name="Picture 7">
            <a:extLst>
              <a:ext uri="{FF2B5EF4-FFF2-40B4-BE49-F238E27FC236}"/>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9" name="Freeform 13"/>
          <p:cNvSpPr>
            <a:spLocks/>
          </p:cNvSpPr>
          <p:nvPr userDrawn="1"/>
        </p:nvSpPr>
        <p:spPr bwMode="auto">
          <a:xfrm>
            <a:off x="2554288" y="0"/>
            <a:ext cx="5256212" cy="1335088"/>
          </a:xfrm>
          <a:custGeom>
            <a:avLst/>
            <a:gdLst>
              <a:gd name="T0" fmla="*/ 5255702 w 2048"/>
              <a:gd name="T1" fmla="*/ 0 h 517"/>
              <a:gd name="T2" fmla="*/ 4963148 w 2048"/>
              <a:gd name="T3" fmla="*/ 185919 h 517"/>
              <a:gd name="T4" fmla="*/ 0 w 2048"/>
              <a:gd name="T5" fmla="*/ 0 h 517"/>
              <a:gd name="T6" fmla="*/ 5255702 w 2048"/>
              <a:gd name="T7" fmla="*/ 0 h 51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rotWithShape="0">
            <a:gsLst>
              <a:gs pos="0">
                <a:srgbClr val="B71B1C"/>
              </a:gs>
              <a:gs pos="10001">
                <a:srgbClr val="B71B1C"/>
              </a:gs>
              <a:gs pos="100000">
                <a:srgbClr val="ED524F"/>
              </a:gs>
            </a:gsLst>
            <a:lin ang="108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pic>
        <p:nvPicPr>
          <p:cNvPr id="10" name="Picture 9">
            <a:extLst>
              <a:ext uri="{FF2B5EF4-FFF2-40B4-BE49-F238E27FC236}"/>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11" name="Picture 9"/>
          <p:cNvPicPr>
            <a:picLocks noChangeAspect="1"/>
          </p:cNvPicPr>
          <p:nvPr userDrawn="1"/>
        </p:nvPicPr>
        <p:blipFill>
          <a:blip r:embed="rId4">
            <a:extLst>
              <a:ext uri="{28A0092B-C50C-407E-A947-70E740481C1C}">
                <a14:useLocalDpi xmlns:a14="http://schemas.microsoft.com/office/drawing/2010/main" val="0"/>
              </a:ext>
            </a:extLst>
          </a:blip>
          <a:srcRect l="62022" t="18062" r="2731" b="17725"/>
          <a:stretch>
            <a:fillRect/>
          </a:stretch>
        </p:blipFill>
        <p:spPr bwMode="auto">
          <a:xfrm>
            <a:off x="63500" y="838200"/>
            <a:ext cx="1087438" cy="77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Hexagon 11"/>
          <p:cNvSpPr/>
          <p:nvPr userDrawn="1"/>
        </p:nvSpPr>
        <p:spPr>
          <a:xfrm rot="5400000">
            <a:off x="4309269" y="1716882"/>
            <a:ext cx="3462337" cy="2984500"/>
          </a:xfrm>
          <a:prstGeom prst="hexagon">
            <a:avLst/>
          </a:prstGeom>
          <a:solidFill>
            <a:schemeClr val="bg1">
              <a:lumMod val="95000"/>
            </a:schemeClr>
          </a:solidFill>
          <a:ln w="57150">
            <a:solidFill>
              <a:schemeClr val="accent6"/>
            </a:solidFill>
            <a:prstDash val="lgDash"/>
          </a:ln>
        </p:spPr>
        <p:style>
          <a:lnRef idx="1">
            <a:schemeClr val="accent1"/>
          </a:lnRef>
          <a:fillRef idx="2">
            <a:schemeClr val="accent1"/>
          </a:fillRef>
          <a:effectRef idx="1">
            <a:schemeClr val="accent1"/>
          </a:effectRef>
          <a:fontRef idx="minor">
            <a:schemeClr val="dk1"/>
          </a:fontRef>
        </p:style>
        <p:txBody>
          <a:bodyPr anchor="ctr"/>
          <a:lstStyle/>
          <a:p>
            <a:pPr algn="ctr" fontAlgn="auto">
              <a:spcBef>
                <a:spcPts val="0"/>
              </a:spcBef>
              <a:spcAft>
                <a:spcPts val="0"/>
              </a:spcAft>
              <a:defRPr/>
            </a:pPr>
            <a:endParaRPr lang="en-US" dirty="0"/>
          </a:p>
        </p:txBody>
      </p:sp>
      <p:sp>
        <p:nvSpPr>
          <p:cNvPr id="13" name="TextBox 11"/>
          <p:cNvSpPr txBox="1">
            <a:spLocks noChangeArrowheads="1"/>
          </p:cNvSpPr>
          <p:nvPr userDrawn="1"/>
        </p:nvSpPr>
        <p:spPr bwMode="auto">
          <a:xfrm>
            <a:off x="5013325" y="2239963"/>
            <a:ext cx="2052638" cy="1938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Roboto Condensed" charset="0"/>
              </a:defRPr>
            </a:lvl1pPr>
            <a:lvl2pPr marL="742950" indent="-285750">
              <a:defRPr>
                <a:solidFill>
                  <a:schemeClr val="tx1"/>
                </a:solidFill>
                <a:latin typeface="Roboto Condensed" charset="0"/>
              </a:defRPr>
            </a:lvl2pPr>
            <a:lvl3pPr marL="1143000" indent="-228600">
              <a:defRPr>
                <a:solidFill>
                  <a:schemeClr val="tx1"/>
                </a:solidFill>
                <a:latin typeface="Roboto Condensed" charset="0"/>
              </a:defRPr>
            </a:lvl3pPr>
            <a:lvl4pPr marL="1600200" indent="-228600">
              <a:defRPr>
                <a:solidFill>
                  <a:schemeClr val="tx1"/>
                </a:solidFill>
                <a:latin typeface="Roboto Condensed" charset="0"/>
              </a:defRPr>
            </a:lvl4pPr>
            <a:lvl5pPr marL="2057400" indent="-228600">
              <a:defRPr>
                <a:solidFill>
                  <a:schemeClr val="tx1"/>
                </a:solidFill>
                <a:latin typeface="Roboto Condensed" charset="0"/>
              </a:defRPr>
            </a:lvl5pPr>
            <a:lvl6pPr marL="2514600" indent="-228600" fontAlgn="base">
              <a:spcBef>
                <a:spcPct val="0"/>
              </a:spcBef>
              <a:spcAft>
                <a:spcPct val="0"/>
              </a:spcAft>
              <a:defRPr>
                <a:solidFill>
                  <a:schemeClr val="tx1"/>
                </a:solidFill>
                <a:latin typeface="Roboto Condensed" charset="0"/>
              </a:defRPr>
            </a:lvl6pPr>
            <a:lvl7pPr marL="2971800" indent="-228600" fontAlgn="base">
              <a:spcBef>
                <a:spcPct val="0"/>
              </a:spcBef>
              <a:spcAft>
                <a:spcPct val="0"/>
              </a:spcAft>
              <a:defRPr>
                <a:solidFill>
                  <a:schemeClr val="tx1"/>
                </a:solidFill>
                <a:latin typeface="Roboto Condensed" charset="0"/>
              </a:defRPr>
            </a:lvl7pPr>
            <a:lvl8pPr marL="3429000" indent="-228600" fontAlgn="base">
              <a:spcBef>
                <a:spcPct val="0"/>
              </a:spcBef>
              <a:spcAft>
                <a:spcPct val="0"/>
              </a:spcAft>
              <a:defRPr>
                <a:solidFill>
                  <a:schemeClr val="tx1"/>
                </a:solidFill>
                <a:latin typeface="Roboto Condensed" charset="0"/>
              </a:defRPr>
            </a:lvl8pPr>
            <a:lvl9pPr marL="3886200" indent="-228600" fontAlgn="base">
              <a:spcBef>
                <a:spcPct val="0"/>
              </a:spcBef>
              <a:spcAft>
                <a:spcPct val="0"/>
              </a:spcAft>
              <a:defRPr>
                <a:solidFill>
                  <a:schemeClr val="tx1"/>
                </a:solidFill>
                <a:latin typeface="Roboto Condensed" charset="0"/>
              </a:defRPr>
            </a:lvl9pPr>
          </a:lstStyle>
          <a:p>
            <a:pPr algn="ctr"/>
            <a:r>
              <a:rPr lang="en-US" sz="6000" b="1" i="1"/>
              <a:t>Thank</a:t>
            </a:r>
          </a:p>
          <a:p>
            <a:pPr algn="ctr"/>
            <a:r>
              <a:rPr lang="en-US" sz="6000" b="1" i="1"/>
              <a:t>You</a:t>
            </a:r>
          </a:p>
        </p:txBody>
      </p:sp>
      <p:sp>
        <p:nvSpPr>
          <p:cNvPr id="14" name="Rectangle 12"/>
          <p:cNvSpPr>
            <a:spLocks noChangeArrowheads="1"/>
          </p:cNvSpPr>
          <p:nvPr userDrawn="1"/>
        </p:nvSpPr>
        <p:spPr bwMode="auto">
          <a:xfrm>
            <a:off x="7678738" y="2220913"/>
            <a:ext cx="4513262" cy="1952625"/>
          </a:xfrm>
          <a:prstGeom prst="rect">
            <a:avLst/>
          </a:prstGeom>
          <a:gradFill rotWithShape="0">
            <a:gsLst>
              <a:gs pos="0">
                <a:srgbClr val="B71B1C"/>
              </a:gs>
              <a:gs pos="10001">
                <a:srgbClr val="B71B1C"/>
              </a:gs>
              <a:gs pos="100000">
                <a:srgbClr val="ED524F"/>
              </a:gs>
            </a:gsLst>
            <a:lin ang="108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5" name="Rectangle 13"/>
          <p:cNvSpPr>
            <a:spLocks noChangeArrowheads="1"/>
          </p:cNvSpPr>
          <p:nvPr userDrawn="1"/>
        </p:nvSpPr>
        <p:spPr bwMode="auto">
          <a:xfrm>
            <a:off x="0" y="2220913"/>
            <a:ext cx="4402138" cy="1952625"/>
          </a:xfrm>
          <a:prstGeom prst="rect">
            <a:avLst/>
          </a:prstGeom>
          <a:gradFill rotWithShape="0">
            <a:gsLst>
              <a:gs pos="0">
                <a:srgbClr val="B71B1C"/>
              </a:gs>
              <a:gs pos="10001">
                <a:srgbClr val="B71B1C"/>
              </a:gs>
              <a:gs pos="100000">
                <a:srgbClr val="ED524F"/>
              </a:gs>
            </a:gsLst>
            <a:lin ang="108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6" name="TextBox 14"/>
          <p:cNvSpPr txBox="1">
            <a:spLocks noChangeArrowheads="1"/>
          </p:cNvSpPr>
          <p:nvPr userDrawn="1"/>
        </p:nvSpPr>
        <p:spPr bwMode="auto">
          <a:xfrm>
            <a:off x="1838325" y="5802313"/>
            <a:ext cx="4513263"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Roboto Condensed" charset="0"/>
              </a:defRPr>
            </a:lvl1pPr>
            <a:lvl2pPr marL="742950" indent="-285750">
              <a:defRPr>
                <a:solidFill>
                  <a:schemeClr val="tx1"/>
                </a:solidFill>
                <a:latin typeface="Roboto Condensed" charset="0"/>
              </a:defRPr>
            </a:lvl2pPr>
            <a:lvl3pPr marL="1143000" indent="-228600">
              <a:defRPr>
                <a:solidFill>
                  <a:schemeClr val="tx1"/>
                </a:solidFill>
                <a:latin typeface="Roboto Condensed" charset="0"/>
              </a:defRPr>
            </a:lvl3pPr>
            <a:lvl4pPr marL="1600200" indent="-228600">
              <a:defRPr>
                <a:solidFill>
                  <a:schemeClr val="tx1"/>
                </a:solidFill>
                <a:latin typeface="Roboto Condensed" charset="0"/>
              </a:defRPr>
            </a:lvl4pPr>
            <a:lvl5pPr marL="2057400" indent="-228600">
              <a:defRPr>
                <a:solidFill>
                  <a:schemeClr val="tx1"/>
                </a:solidFill>
                <a:latin typeface="Roboto Condensed" charset="0"/>
              </a:defRPr>
            </a:lvl5pPr>
            <a:lvl6pPr marL="2514600" indent="-228600" fontAlgn="base">
              <a:spcBef>
                <a:spcPct val="0"/>
              </a:spcBef>
              <a:spcAft>
                <a:spcPct val="0"/>
              </a:spcAft>
              <a:defRPr>
                <a:solidFill>
                  <a:schemeClr val="tx1"/>
                </a:solidFill>
                <a:latin typeface="Roboto Condensed" charset="0"/>
              </a:defRPr>
            </a:lvl6pPr>
            <a:lvl7pPr marL="2971800" indent="-228600" fontAlgn="base">
              <a:spcBef>
                <a:spcPct val="0"/>
              </a:spcBef>
              <a:spcAft>
                <a:spcPct val="0"/>
              </a:spcAft>
              <a:defRPr>
                <a:solidFill>
                  <a:schemeClr val="tx1"/>
                </a:solidFill>
                <a:latin typeface="Roboto Condensed" charset="0"/>
              </a:defRPr>
            </a:lvl7pPr>
            <a:lvl8pPr marL="3429000" indent="-228600" fontAlgn="base">
              <a:spcBef>
                <a:spcPct val="0"/>
              </a:spcBef>
              <a:spcAft>
                <a:spcPct val="0"/>
              </a:spcAft>
              <a:defRPr>
                <a:solidFill>
                  <a:schemeClr val="tx1"/>
                </a:solidFill>
                <a:latin typeface="Roboto Condensed" charset="0"/>
              </a:defRPr>
            </a:lvl8pPr>
            <a:lvl9pPr marL="3886200" indent="-228600" fontAlgn="base">
              <a:spcBef>
                <a:spcPct val="0"/>
              </a:spcBef>
              <a:spcAft>
                <a:spcPct val="0"/>
              </a:spcAft>
              <a:defRPr>
                <a:solidFill>
                  <a:schemeClr val="tx1"/>
                </a:solidFill>
                <a:latin typeface="Roboto Condensed" charset="0"/>
              </a:defRPr>
            </a:lvl9pPr>
          </a:lstStyle>
          <a:p>
            <a:r>
              <a:rPr lang="en-US" sz="1600"/>
              <a:t>Darshan Institute of Engineering &amp; Technology, Rajkot</a:t>
            </a:r>
          </a:p>
        </p:txBody>
      </p:sp>
      <p:sp>
        <p:nvSpPr>
          <p:cNvPr id="17" name="Freeform 17"/>
          <p:cNvSpPr>
            <a:spLocks/>
          </p:cNvSpPr>
          <p:nvPr userDrawn="1"/>
        </p:nvSpPr>
        <p:spPr bwMode="auto">
          <a:xfrm>
            <a:off x="0" y="5905500"/>
            <a:ext cx="1901825" cy="952500"/>
          </a:xfrm>
          <a:custGeom>
            <a:avLst/>
            <a:gdLst>
              <a:gd name="T0" fmla="*/ 1901425 w 2048"/>
              <a:gd name="T1" fmla="*/ 952668 h 1024"/>
              <a:gd name="T2" fmla="*/ 0 w 2048"/>
              <a:gd name="T3" fmla="*/ 952668 h 1024"/>
              <a:gd name="T4" fmla="*/ 0 w 2048"/>
              <a:gd name="T5" fmla="*/ 0 h 1024"/>
              <a:gd name="T6" fmla="*/ 1901425 w 2048"/>
              <a:gd name="T7" fmla="*/ 952668 h 102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rotWithShape="0">
            <a:gsLst>
              <a:gs pos="0">
                <a:srgbClr val="B71B1C"/>
              </a:gs>
              <a:gs pos="10001">
                <a:srgbClr val="B71B1C"/>
              </a:gs>
              <a:gs pos="100000">
                <a:srgbClr val="ED524F"/>
              </a:gs>
            </a:gsLst>
            <a:lin ang="108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cxnSp>
        <p:nvCxnSpPr>
          <p:cNvPr id="18" name="Straight Connector 17">
            <a:extLst>
              <a:ext uri="{FF2B5EF4-FFF2-40B4-BE49-F238E27FC236}"/>
            </a:extLst>
          </p:cNvPr>
          <p:cNvCxnSpPr/>
          <p:nvPr userDrawn="1"/>
        </p:nvCxnSpPr>
        <p:spPr>
          <a:xfrm>
            <a:off x="1927225" y="6124575"/>
            <a:ext cx="43561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9" name="Picture 17"/>
          <p:cNvPicPr>
            <a:picLocks noChangeAspect="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998663" y="6232525"/>
            <a:ext cx="182562" cy="18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18"/>
          <p:cNvPicPr>
            <a:picLocks noChangeAspect="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1998663" y="6505575"/>
            <a:ext cx="182562" cy="18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20">
            <a:extLst>
              <a:ext uri="{FF2B5EF4-FFF2-40B4-BE49-F238E27FC236}"/>
            </a:extLst>
          </p:cNvPr>
          <p:cNvPicPr>
            <a:picLocks noChangeAspect="1"/>
          </p:cNvPicPr>
          <p:nvPr userDrawn="1"/>
        </p:nvPicPr>
        <p:blipFill>
          <a:blip r:embed="rId7"/>
          <a:srcRect l="24746" t="7575" r="25761" b="18186"/>
          <a:stretch>
            <a:fillRect/>
          </a:stretch>
        </p:blipFill>
        <p:spPr>
          <a:xfrm>
            <a:off x="357188" y="5214938"/>
            <a:ext cx="1354137" cy="1354137"/>
          </a:xfrm>
          <a:custGeom>
            <a:avLst/>
            <a:gdLst>
              <a:gd name="connsiteX0" fmla="*/ 2286000 w 4572000"/>
              <a:gd name="connsiteY0" fmla="*/ 0 h 4572000"/>
              <a:gd name="connsiteX1" fmla="*/ 4572000 w 4572000"/>
              <a:gd name="connsiteY1" fmla="*/ 2286000 h 4572000"/>
              <a:gd name="connsiteX2" fmla="*/ 2286000 w 4572000"/>
              <a:gd name="connsiteY2" fmla="*/ 4572000 h 4572000"/>
              <a:gd name="connsiteX3" fmla="*/ 0 w 4572000"/>
              <a:gd name="connsiteY3" fmla="*/ 2286000 h 4572000"/>
              <a:gd name="connsiteX4" fmla="*/ 2286000 w 4572000"/>
              <a:gd name="connsiteY4" fmla="*/ 0 h 457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00" h="4572000">
                <a:moveTo>
                  <a:pt x="2286000" y="0"/>
                </a:moveTo>
                <a:cubicBezTo>
                  <a:pt x="3548523" y="0"/>
                  <a:pt x="4572000" y="1023477"/>
                  <a:pt x="4572000" y="2286000"/>
                </a:cubicBezTo>
                <a:cubicBezTo>
                  <a:pt x="4572000" y="3548523"/>
                  <a:pt x="3548523" y="4572000"/>
                  <a:pt x="2286000" y="4572000"/>
                </a:cubicBezTo>
                <a:cubicBezTo>
                  <a:pt x="1023477" y="4572000"/>
                  <a:pt x="0" y="3548523"/>
                  <a:pt x="0" y="2286000"/>
                </a:cubicBezTo>
                <a:cubicBezTo>
                  <a:pt x="0" y="1023477"/>
                  <a:pt x="1023477" y="0"/>
                  <a:pt x="2286000" y="0"/>
                </a:cubicBezTo>
                <a:close/>
              </a:path>
            </a:pathLst>
          </a:custGeom>
          <a:noFill/>
          <a:ln w="6350">
            <a:solidFill>
              <a:schemeClr val="bg1">
                <a:lumMod val="65000"/>
              </a:schemeClr>
            </a:solidFill>
          </a:ln>
          <a:effectLst/>
        </p:spPr>
      </p:pic>
      <p:pic>
        <p:nvPicPr>
          <p:cNvPr id="22" name="Picture 21" descr="User icon Royalty Free Vector Image - VectorStock">
            <a:extLst>
              <a:ext uri="{FF2B5EF4-FFF2-40B4-BE49-F238E27FC236}"/>
            </a:extLst>
          </p:cNvPr>
          <p:cNvPicPr>
            <a:picLocks noChangeAspect="1" noChangeArrowheads="1"/>
          </p:cNvPicPr>
          <p:nvPr userDrawn="1"/>
        </p:nvPicPr>
        <p:blipFill>
          <a:blip r:embed="rId8">
            <a:lum bright="70000" contrast="-70000"/>
          </a:blip>
          <a:srcRect l="26030" t="21389" r="26030" b="34222"/>
          <a:stretch>
            <a:fillRect/>
          </a:stretch>
        </p:blipFill>
        <p:spPr bwMode="auto">
          <a:xfrm>
            <a:off x="354013" y="5211763"/>
            <a:ext cx="1352550" cy="135255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pic>
        <p:nvPicPr>
          <p:cNvPr id="23" name="Picture 21"/>
          <p:cNvPicPr>
            <a:picLocks noChangeAspect="1"/>
          </p:cNvPicPr>
          <p:nvPr userDrawn="1"/>
        </p:nvPicPr>
        <p:blipFill>
          <a:blip r:embed="rId9">
            <a:extLst>
              <a:ext uri="{28A0092B-C50C-407E-A947-70E740481C1C}">
                <a14:useLocalDpi xmlns:a14="http://schemas.microsoft.com/office/drawing/2010/main" val="0"/>
              </a:ext>
            </a:extLst>
          </a:blip>
          <a:srcRect/>
          <a:stretch>
            <a:fillRect/>
          </a:stretch>
        </p:blipFill>
        <p:spPr bwMode="auto">
          <a:xfrm>
            <a:off x="8296275" y="307975"/>
            <a:ext cx="3573463"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 Placeholder 2">
            <a:extLst>
              <a:ext uri="{FF2B5EF4-FFF2-40B4-BE49-F238E27FC236}"/>
            </a:extLst>
          </p:cNvPr>
          <p:cNvSpPr>
            <a:spLocks noGrp="1"/>
          </p:cNvSpPr>
          <p:nvPr>
            <p:ph type="body" sz="quarter" idx="16"/>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smtClean="0"/>
              <a:t>Click to edit Master text styles</a:t>
            </a:r>
          </a:p>
          <a:p>
            <a:pPr lvl="1"/>
            <a:r>
              <a:rPr lang="en-US" smtClean="0"/>
              <a:t>Second level</a:t>
            </a:r>
          </a:p>
        </p:txBody>
      </p:sp>
      <p:sp>
        <p:nvSpPr>
          <p:cNvPr id="51" name="Text Placeholder 2">
            <a:extLst>
              <a:ext uri="{FF2B5EF4-FFF2-40B4-BE49-F238E27FC236}"/>
            </a:extLst>
          </p:cNvPr>
          <p:cNvSpPr>
            <a:spLocks noGrp="1"/>
          </p:cNvSpPr>
          <p:nvPr>
            <p:ph type="body" sz="quarter" idx="1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smtClean="0"/>
              <a:t>Click to edit Master text styles</a:t>
            </a:r>
          </a:p>
        </p:txBody>
      </p:sp>
      <p:sp>
        <p:nvSpPr>
          <p:cNvPr id="52" name="Text Placeholder 2">
            <a:extLst>
              <a:ext uri="{FF2B5EF4-FFF2-40B4-BE49-F238E27FC236}"/>
            </a:extLst>
          </p:cNvPr>
          <p:cNvSpPr>
            <a:spLocks noGrp="1"/>
          </p:cNvSpPr>
          <p:nvPr>
            <p:ph type="body" sz="quarter" idx="12"/>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smtClean="0"/>
              <a:t>Click to edit Master text styles</a:t>
            </a:r>
          </a:p>
        </p:txBody>
      </p:sp>
      <p:sp>
        <p:nvSpPr>
          <p:cNvPr id="56" name="Text Placeholder 2">
            <a:extLst>
              <a:ext uri="{FF2B5EF4-FFF2-40B4-BE49-F238E27FC236}"/>
            </a:extLst>
          </p:cNvPr>
          <p:cNvSpPr>
            <a:spLocks noGrp="1"/>
          </p:cNvSpPr>
          <p:nvPr>
            <p:ph type="body" sz="quarter" idx="13"/>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smtClean="0"/>
              <a:t>Click to edit Master text styles</a:t>
            </a:r>
          </a:p>
        </p:txBody>
      </p:sp>
      <p:sp>
        <p:nvSpPr>
          <p:cNvPr id="57" name="Text Placeholder 2">
            <a:extLst>
              <a:ext uri="{FF2B5EF4-FFF2-40B4-BE49-F238E27FC236}"/>
            </a:extLst>
          </p:cNvPr>
          <p:cNvSpPr>
            <a:spLocks noGrp="1"/>
          </p:cNvSpPr>
          <p:nvPr>
            <p:ph type="body" sz="quarter" idx="14"/>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B71B1C"/>
                    </a:gs>
                    <a:gs pos="100000">
                      <a:srgbClr val="ED524F"/>
                    </a:gs>
                  </a:gsLst>
                  <a:lin ang="0" scaled="1"/>
                  <a:tileRect/>
                </a:gradFill>
                <a:effectLst/>
                <a:latin typeface="+mn-lt"/>
                <a:ea typeface="+mn-ea"/>
                <a:cs typeface="+mn-cs"/>
              </a:defRPr>
            </a:lvl1pPr>
          </a:lstStyle>
          <a:p>
            <a:pPr lvl="0"/>
            <a:r>
              <a:rPr lang="en-US" smtClean="0"/>
              <a:t>Click to edit Master text styles</a:t>
            </a:r>
          </a:p>
        </p:txBody>
      </p:sp>
      <p:sp>
        <p:nvSpPr>
          <p:cNvPr id="60" name="Picture Placeholder 29">
            <a:extLst>
              <a:ext uri="{FF2B5EF4-FFF2-40B4-BE49-F238E27FC236}"/>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rtlCol="0">
            <a:noAutofit/>
          </a:bodyPr>
          <a:lstStyle>
            <a:lvl1pPr>
              <a:defRPr sz="1800"/>
            </a:lvl1pPr>
          </a:lstStyle>
          <a:p>
            <a:pPr lvl="0"/>
            <a:r>
              <a:rPr lang="en-US" noProof="0" smtClean="0"/>
              <a:t>Click icon to add picture</a:t>
            </a:r>
            <a:endParaRPr lang="en-US" noProof="0"/>
          </a:p>
        </p:txBody>
      </p:sp>
    </p:spTree>
    <p:extLst>
      <p:ext uri="{BB962C8B-B14F-4D97-AF65-F5344CB8AC3E}">
        <p14:creationId xmlns:p14="http://schemas.microsoft.com/office/powerpoint/2010/main" val="132340466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3_Complete Blanck">
    <p:spTree>
      <p:nvGrpSpPr>
        <p:cNvPr id="1" name=""/>
        <p:cNvGrpSpPr/>
        <p:nvPr/>
      </p:nvGrpSpPr>
      <p:grpSpPr>
        <a:xfrm>
          <a:off x="0" y="0"/>
          <a:ext cx="0" cy="0"/>
          <a:chOff x="0" y="0"/>
          <a:chExt cx="0" cy="0"/>
        </a:xfrm>
      </p:grpSpPr>
      <p:sp>
        <p:nvSpPr>
          <p:cNvPr id="3" name="TextBox 6"/>
          <p:cNvSpPr txBox="1">
            <a:spLocks noChangeArrowheads="1"/>
          </p:cNvSpPr>
          <p:nvPr userDrawn="1"/>
        </p:nvSpPr>
        <p:spPr bwMode="auto">
          <a:xfrm>
            <a:off x="376238" y="457200"/>
            <a:ext cx="41846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Roboto Condensed" charset="0"/>
              </a:defRPr>
            </a:lvl1pPr>
            <a:lvl2pPr marL="742950" indent="-285750">
              <a:defRPr>
                <a:solidFill>
                  <a:schemeClr val="tx1"/>
                </a:solidFill>
                <a:latin typeface="Roboto Condensed" charset="0"/>
              </a:defRPr>
            </a:lvl2pPr>
            <a:lvl3pPr marL="1143000" indent="-228600">
              <a:defRPr>
                <a:solidFill>
                  <a:schemeClr val="tx1"/>
                </a:solidFill>
                <a:latin typeface="Roboto Condensed" charset="0"/>
              </a:defRPr>
            </a:lvl3pPr>
            <a:lvl4pPr marL="1600200" indent="-228600">
              <a:defRPr>
                <a:solidFill>
                  <a:schemeClr val="tx1"/>
                </a:solidFill>
                <a:latin typeface="Roboto Condensed" charset="0"/>
              </a:defRPr>
            </a:lvl4pPr>
            <a:lvl5pPr marL="2057400" indent="-228600">
              <a:defRPr>
                <a:solidFill>
                  <a:schemeClr val="tx1"/>
                </a:solidFill>
                <a:latin typeface="Roboto Condensed" charset="0"/>
              </a:defRPr>
            </a:lvl5pPr>
            <a:lvl6pPr marL="2514600" indent="-228600" fontAlgn="base">
              <a:spcBef>
                <a:spcPct val="0"/>
              </a:spcBef>
              <a:spcAft>
                <a:spcPct val="0"/>
              </a:spcAft>
              <a:defRPr>
                <a:solidFill>
                  <a:schemeClr val="tx1"/>
                </a:solidFill>
                <a:latin typeface="Roboto Condensed" charset="0"/>
              </a:defRPr>
            </a:lvl6pPr>
            <a:lvl7pPr marL="2971800" indent="-228600" fontAlgn="base">
              <a:spcBef>
                <a:spcPct val="0"/>
              </a:spcBef>
              <a:spcAft>
                <a:spcPct val="0"/>
              </a:spcAft>
              <a:defRPr>
                <a:solidFill>
                  <a:schemeClr val="tx1"/>
                </a:solidFill>
                <a:latin typeface="Roboto Condensed" charset="0"/>
              </a:defRPr>
            </a:lvl7pPr>
            <a:lvl8pPr marL="3429000" indent="-228600" fontAlgn="base">
              <a:spcBef>
                <a:spcPct val="0"/>
              </a:spcBef>
              <a:spcAft>
                <a:spcPct val="0"/>
              </a:spcAft>
              <a:defRPr>
                <a:solidFill>
                  <a:schemeClr val="tx1"/>
                </a:solidFill>
                <a:latin typeface="Roboto Condensed" charset="0"/>
              </a:defRPr>
            </a:lvl8pPr>
            <a:lvl9pPr marL="3886200" indent="-228600" fontAlgn="base">
              <a:spcBef>
                <a:spcPct val="0"/>
              </a:spcBef>
              <a:spcAft>
                <a:spcPct val="0"/>
              </a:spcAft>
              <a:defRPr>
                <a:solidFill>
                  <a:schemeClr val="tx1"/>
                </a:solidFill>
                <a:latin typeface="Roboto Condensed" charset="0"/>
              </a:defRPr>
            </a:lvl9pPr>
          </a:lstStyle>
          <a:p>
            <a:r>
              <a:rPr lang="en-US" sz="2800">
                <a:solidFill>
                  <a:srgbClr val="FF0000"/>
                </a:solidFill>
              </a:rPr>
              <a:t>How to Crop Circular Photo?</a:t>
            </a:r>
          </a:p>
        </p:txBody>
      </p:sp>
      <p:sp>
        <p:nvSpPr>
          <p:cNvPr id="11" name="Picture Placeholder 10">
            <a:extLst>
              <a:ext uri="{FF2B5EF4-FFF2-40B4-BE49-F238E27FC236}"/>
            </a:extLst>
          </p:cNvPr>
          <p:cNvSpPr>
            <a:spLocks noGrp="1"/>
          </p:cNvSpPr>
          <p:nvPr>
            <p:ph type="pic" sz="quarter" idx="10"/>
          </p:nvPr>
        </p:nvSpPr>
        <p:spPr>
          <a:xfrm>
            <a:off x="4013200" y="1808163"/>
            <a:ext cx="3890962" cy="3890962"/>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p:spPr>
        <p:txBody>
          <a:bodyPr rtlCol="0">
            <a:noAutofit/>
          </a:bodyPr>
          <a:lstStyle/>
          <a:p>
            <a:pPr lvl="0"/>
            <a:r>
              <a:rPr lang="en-US" noProof="0" smtClean="0"/>
              <a:t>Click icon to add picture</a:t>
            </a:r>
            <a:endParaRPr lang="en-US" noProof="0"/>
          </a:p>
        </p:txBody>
      </p:sp>
    </p:spTree>
    <p:extLst>
      <p:ext uri="{BB962C8B-B14F-4D97-AF65-F5344CB8AC3E}">
        <p14:creationId xmlns:p14="http://schemas.microsoft.com/office/powerpoint/2010/main" val="378242813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Title Slide - Teal">
    <p:spTree>
      <p:nvGrpSpPr>
        <p:cNvPr id="1" name=""/>
        <p:cNvGrpSpPr/>
        <p:nvPr/>
      </p:nvGrpSpPr>
      <p:grpSpPr>
        <a:xfrm>
          <a:off x="0" y="0"/>
          <a:ext cx="0" cy="0"/>
          <a:chOff x="0" y="0"/>
          <a:chExt cx="0" cy="0"/>
        </a:xfrm>
      </p:grpSpPr>
      <p:pic>
        <p:nvPicPr>
          <p:cNvPr id="9" name="Picture 8">
            <a:extLst>
              <a:ext uri="{FF2B5EF4-FFF2-40B4-BE49-F238E27FC236}"/>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10" name="TextBox 7"/>
          <p:cNvSpPr txBox="1">
            <a:spLocks noChangeArrowheads="1"/>
          </p:cNvSpPr>
          <p:nvPr userDrawn="1"/>
        </p:nvSpPr>
        <p:spPr bwMode="auto">
          <a:xfrm>
            <a:off x="1838325" y="5802313"/>
            <a:ext cx="4513263"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Roboto Condensed" charset="0"/>
              </a:defRPr>
            </a:lvl1pPr>
            <a:lvl2pPr marL="742950" indent="-285750">
              <a:defRPr>
                <a:solidFill>
                  <a:schemeClr val="tx1"/>
                </a:solidFill>
                <a:latin typeface="Roboto Condensed" charset="0"/>
              </a:defRPr>
            </a:lvl2pPr>
            <a:lvl3pPr marL="1143000" indent="-228600">
              <a:defRPr>
                <a:solidFill>
                  <a:schemeClr val="tx1"/>
                </a:solidFill>
                <a:latin typeface="Roboto Condensed" charset="0"/>
              </a:defRPr>
            </a:lvl3pPr>
            <a:lvl4pPr marL="1600200" indent="-228600">
              <a:defRPr>
                <a:solidFill>
                  <a:schemeClr val="tx1"/>
                </a:solidFill>
                <a:latin typeface="Roboto Condensed" charset="0"/>
              </a:defRPr>
            </a:lvl4pPr>
            <a:lvl5pPr marL="2057400" indent="-228600">
              <a:defRPr>
                <a:solidFill>
                  <a:schemeClr val="tx1"/>
                </a:solidFill>
                <a:latin typeface="Roboto Condensed" charset="0"/>
              </a:defRPr>
            </a:lvl5pPr>
            <a:lvl6pPr marL="2514600" indent="-228600" fontAlgn="base">
              <a:spcBef>
                <a:spcPct val="0"/>
              </a:spcBef>
              <a:spcAft>
                <a:spcPct val="0"/>
              </a:spcAft>
              <a:defRPr>
                <a:solidFill>
                  <a:schemeClr val="tx1"/>
                </a:solidFill>
                <a:latin typeface="Roboto Condensed" charset="0"/>
              </a:defRPr>
            </a:lvl6pPr>
            <a:lvl7pPr marL="2971800" indent="-228600" fontAlgn="base">
              <a:spcBef>
                <a:spcPct val="0"/>
              </a:spcBef>
              <a:spcAft>
                <a:spcPct val="0"/>
              </a:spcAft>
              <a:defRPr>
                <a:solidFill>
                  <a:schemeClr val="tx1"/>
                </a:solidFill>
                <a:latin typeface="Roboto Condensed" charset="0"/>
              </a:defRPr>
            </a:lvl7pPr>
            <a:lvl8pPr marL="3429000" indent="-228600" fontAlgn="base">
              <a:spcBef>
                <a:spcPct val="0"/>
              </a:spcBef>
              <a:spcAft>
                <a:spcPct val="0"/>
              </a:spcAft>
              <a:defRPr>
                <a:solidFill>
                  <a:schemeClr val="tx1"/>
                </a:solidFill>
                <a:latin typeface="Roboto Condensed" charset="0"/>
              </a:defRPr>
            </a:lvl8pPr>
            <a:lvl9pPr marL="3886200" indent="-228600" fontAlgn="base">
              <a:spcBef>
                <a:spcPct val="0"/>
              </a:spcBef>
              <a:spcAft>
                <a:spcPct val="0"/>
              </a:spcAft>
              <a:defRPr>
                <a:solidFill>
                  <a:schemeClr val="tx1"/>
                </a:solidFill>
                <a:latin typeface="Roboto Condensed" charset="0"/>
              </a:defRPr>
            </a:lvl9pPr>
          </a:lstStyle>
          <a:p>
            <a:r>
              <a:rPr lang="en-US" sz="1600"/>
              <a:t>Darshan Institute of Engineering &amp; Technology, Rajkot</a:t>
            </a:r>
          </a:p>
        </p:txBody>
      </p:sp>
      <p:sp>
        <p:nvSpPr>
          <p:cNvPr id="11" name="Freeform 13">
            <a:extLst>
              <a:ext uri="{FF2B5EF4-FFF2-40B4-BE49-F238E27FC236}"/>
            </a:extLst>
          </p:cNvPr>
          <p:cNvSpPr>
            <a:spLocks/>
          </p:cNvSpPr>
          <p:nvPr userDrawn="1"/>
        </p:nvSpPr>
        <p:spPr bwMode="auto">
          <a:xfrm>
            <a:off x="2554288" y="0"/>
            <a:ext cx="5256212" cy="1335088"/>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chemeClr val="accent4">
                  <a:lumMod val="50000"/>
                </a:schemeClr>
              </a:gs>
              <a:gs pos="100000">
                <a:srgbClr val="009788"/>
              </a:gs>
            </a:gsLst>
            <a:lin ang="10800000" scaled="1"/>
          </a:gradFill>
          <a:ln>
            <a:noFill/>
          </a:ln>
        </p:spPr>
        <p:txBody>
          <a:bodyPr/>
          <a:lstStyle/>
          <a:p>
            <a:pPr fontAlgn="auto">
              <a:spcBef>
                <a:spcPts val="0"/>
              </a:spcBef>
              <a:spcAft>
                <a:spcPts val="0"/>
              </a:spcAft>
              <a:defRPr/>
            </a:pPr>
            <a:endParaRPr lang="en-US">
              <a:latin typeface="+mn-lt"/>
              <a:cs typeface="+mn-cs"/>
            </a:endParaRPr>
          </a:p>
        </p:txBody>
      </p:sp>
      <p:sp>
        <p:nvSpPr>
          <p:cNvPr id="12" name="Freeform 17">
            <a:extLst>
              <a:ext uri="{FF2B5EF4-FFF2-40B4-BE49-F238E27FC236}"/>
            </a:extLst>
          </p:cNvPr>
          <p:cNvSpPr>
            <a:spLocks/>
          </p:cNvSpPr>
          <p:nvPr userDrawn="1"/>
        </p:nvSpPr>
        <p:spPr bwMode="auto">
          <a:xfrm>
            <a:off x="0" y="5905500"/>
            <a:ext cx="1901825" cy="952500"/>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chemeClr val="accent4">
                  <a:lumMod val="50000"/>
                </a:schemeClr>
              </a:gs>
              <a:gs pos="100000">
                <a:srgbClr val="009788"/>
              </a:gs>
            </a:gsLst>
            <a:lin ang="10800000" scaled="1"/>
          </a:gradFill>
          <a:ln>
            <a:noFill/>
          </a:ln>
        </p:spPr>
        <p:txBody>
          <a:bodyPr/>
          <a:lstStyle/>
          <a:p>
            <a:pPr fontAlgn="auto">
              <a:spcBef>
                <a:spcPts val="0"/>
              </a:spcBef>
              <a:spcAft>
                <a:spcPts val="0"/>
              </a:spcAft>
              <a:defRPr/>
            </a:pPr>
            <a:endParaRPr lang="en-US">
              <a:latin typeface="+mn-lt"/>
              <a:cs typeface="+mn-cs"/>
            </a:endParaRPr>
          </a:p>
        </p:txBody>
      </p:sp>
      <p:pic>
        <p:nvPicPr>
          <p:cNvPr id="13" name="Picture 12">
            <a:extLst>
              <a:ext uri="{FF2B5EF4-FFF2-40B4-BE49-F238E27FC236}"/>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14" name="Picture 11"/>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8440738" y="2097088"/>
            <a:ext cx="2814637" cy="2119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5" name="Straight Connector 14">
            <a:extLst>
              <a:ext uri="{FF2B5EF4-FFF2-40B4-BE49-F238E27FC236}"/>
            </a:extLst>
          </p:cNvPr>
          <p:cNvCxnSpPr/>
          <p:nvPr/>
        </p:nvCxnSpPr>
        <p:spPr>
          <a:xfrm>
            <a:off x="1927225" y="6124575"/>
            <a:ext cx="43561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6" name="Picture 13"/>
          <p:cNvPicPr>
            <a:picLocks noChangeAspect="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998663" y="6232525"/>
            <a:ext cx="182562" cy="18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14"/>
          <p:cNvPicPr>
            <a:picLocks noChangeAspect="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1998663" y="6505575"/>
            <a:ext cx="182562" cy="18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15"/>
          <p:cNvPicPr>
            <a:picLocks noChangeAspect="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8296275" y="307975"/>
            <a:ext cx="3573463"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16"/>
          <p:cNvPicPr>
            <a:picLocks noChangeAspect="1"/>
          </p:cNvPicPr>
          <p:nvPr userDrawn="1"/>
        </p:nvPicPr>
        <p:blipFill>
          <a:blip r:embed="rId8">
            <a:extLst>
              <a:ext uri="{28A0092B-C50C-407E-A947-70E740481C1C}">
                <a14:useLocalDpi xmlns:a14="http://schemas.microsoft.com/office/drawing/2010/main" val="0"/>
              </a:ext>
            </a:extLst>
          </a:blip>
          <a:srcRect l="62022" t="18062" r="2731" b="17725"/>
          <a:stretch>
            <a:fillRect/>
          </a:stretch>
        </p:blipFill>
        <p:spPr bwMode="auto">
          <a:xfrm>
            <a:off x="63500" y="838200"/>
            <a:ext cx="1087438" cy="77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19" descr="User icon Royalty Free Vector Image - VectorStock">
            <a:extLst>
              <a:ext uri="{FF2B5EF4-FFF2-40B4-BE49-F238E27FC236}"/>
            </a:extLst>
          </p:cNvPr>
          <p:cNvPicPr>
            <a:picLocks noChangeAspect="1" noChangeArrowheads="1"/>
          </p:cNvPicPr>
          <p:nvPr userDrawn="1"/>
        </p:nvPicPr>
        <p:blipFill>
          <a:blip r:embed="rId9">
            <a:lum bright="70000" contrast="-70000"/>
          </a:blip>
          <a:srcRect l="26030" t="21389" r="26030" b="34222"/>
          <a:stretch>
            <a:fillRect/>
          </a:stretch>
        </p:blipFill>
        <p:spPr bwMode="auto">
          <a:xfrm>
            <a:off x="354013" y="5211763"/>
            <a:ext cx="1352550" cy="135255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extLst>
          </p:cNvPr>
          <p:cNvSpPr>
            <a:spLocks noGrp="1"/>
          </p:cNvSpPr>
          <p:nvPr>
            <p:ph type="ctrTitle"/>
          </p:nvPr>
        </p:nvSpPr>
        <p:spPr>
          <a:xfrm>
            <a:off x="559490" y="1122364"/>
            <a:ext cx="7035300" cy="2578780"/>
          </a:xfrm>
        </p:spPr>
        <p:txBody>
          <a:bodyPr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smtClean="0"/>
              <a:t>Click to edit Master title style</a:t>
            </a:r>
            <a:endParaRPr lang="en-US" dirty="0"/>
          </a:p>
        </p:txBody>
      </p:sp>
      <p:sp>
        <p:nvSpPr>
          <p:cNvPr id="28" name="Text Placeholder 2">
            <a:extLst>
              <a:ext uri="{FF2B5EF4-FFF2-40B4-BE49-F238E27FC236}"/>
            </a:extLst>
          </p:cNvPr>
          <p:cNvSpPr>
            <a:spLocks noGrp="1"/>
          </p:cNvSpPr>
          <p:nvPr>
            <p:ph type="body" sz="quarter" idx="1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smtClean="0"/>
              <a:t>Click to edit Master text styles</a:t>
            </a:r>
          </a:p>
        </p:txBody>
      </p:sp>
      <p:sp>
        <p:nvSpPr>
          <p:cNvPr id="29" name="Text Placeholder 2">
            <a:extLst>
              <a:ext uri="{FF2B5EF4-FFF2-40B4-BE49-F238E27FC236}"/>
            </a:extLst>
          </p:cNvPr>
          <p:cNvSpPr>
            <a:spLocks noGrp="1"/>
          </p:cNvSpPr>
          <p:nvPr>
            <p:ph type="body" sz="quarter" idx="12"/>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smtClean="0"/>
              <a:t>Click to edit Master text styles</a:t>
            </a:r>
          </a:p>
        </p:txBody>
      </p:sp>
      <p:sp>
        <p:nvSpPr>
          <p:cNvPr id="40" name="Text Placeholder 2">
            <a:extLst>
              <a:ext uri="{FF2B5EF4-FFF2-40B4-BE49-F238E27FC236}"/>
            </a:extLst>
          </p:cNvPr>
          <p:cNvSpPr>
            <a:spLocks noGrp="1"/>
          </p:cNvSpPr>
          <p:nvPr>
            <p:ph type="body" sz="quarter" idx="13"/>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smtClean="0"/>
              <a:t>Click to edit Master text styles</a:t>
            </a:r>
          </a:p>
        </p:txBody>
      </p:sp>
      <p:sp>
        <p:nvSpPr>
          <p:cNvPr id="53" name="Text Placeholder 2">
            <a:extLst>
              <a:ext uri="{FF2B5EF4-FFF2-40B4-BE49-F238E27FC236}"/>
            </a:extLst>
          </p:cNvPr>
          <p:cNvSpPr>
            <a:spLocks noGrp="1"/>
          </p:cNvSpPr>
          <p:nvPr>
            <p:ph type="body" sz="quarter" idx="14"/>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chemeClr val="accent4">
                        <a:lumMod val="50000"/>
                      </a:schemeClr>
                    </a:gs>
                    <a:gs pos="100000">
                      <a:srgbClr val="009788"/>
                    </a:gs>
                  </a:gsLst>
                  <a:lin ang="0" scaled="1"/>
                  <a:tileRect/>
                </a:gradFill>
                <a:effectLst/>
                <a:latin typeface="+mn-lt"/>
                <a:ea typeface="+mn-ea"/>
                <a:cs typeface="+mn-cs"/>
              </a:defRPr>
            </a:lvl1pPr>
          </a:lstStyle>
          <a:p>
            <a:pPr lvl="0"/>
            <a:r>
              <a:rPr lang="en-US" smtClean="0"/>
              <a:t>Click to edit Master text styles</a:t>
            </a:r>
          </a:p>
        </p:txBody>
      </p:sp>
      <p:sp>
        <p:nvSpPr>
          <p:cNvPr id="24" name="Text Placeholder 2">
            <a:extLst>
              <a:ext uri="{FF2B5EF4-FFF2-40B4-BE49-F238E27FC236}"/>
            </a:extLst>
          </p:cNvPr>
          <p:cNvSpPr>
            <a:spLocks noGrp="1"/>
          </p:cNvSpPr>
          <p:nvPr>
            <p:ph type="body" sz="quarter" idx="16"/>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smtClean="0"/>
              <a:t>Click to edit Master text styles</a:t>
            </a:r>
          </a:p>
          <a:p>
            <a:pPr lvl="1"/>
            <a:r>
              <a:rPr lang="en-US" smtClean="0"/>
              <a:t>Second level</a:t>
            </a:r>
          </a:p>
        </p:txBody>
      </p:sp>
      <p:sp>
        <p:nvSpPr>
          <p:cNvPr id="21" name="Picture Placeholder 20">
            <a:extLst>
              <a:ext uri="{FF2B5EF4-FFF2-40B4-BE49-F238E27FC236}"/>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rtlCol="0">
            <a:noAutofit/>
          </a:bodyPr>
          <a:lstStyle>
            <a:lvl1pPr>
              <a:defRPr sz="1800"/>
            </a:lvl1pPr>
          </a:lstStyle>
          <a:p>
            <a:pPr lvl="0"/>
            <a:r>
              <a:rPr lang="en-US" noProof="0" smtClean="0"/>
              <a:t>Click icon to add picture</a:t>
            </a:r>
            <a:endParaRPr lang="en-US" noProof="0"/>
          </a:p>
        </p:txBody>
      </p:sp>
    </p:spTree>
    <p:extLst>
      <p:ext uri="{BB962C8B-B14F-4D97-AF65-F5344CB8AC3E}">
        <p14:creationId xmlns:p14="http://schemas.microsoft.com/office/powerpoint/2010/main" val="370294537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Title Slide - Cyan">
    <p:spTree>
      <p:nvGrpSpPr>
        <p:cNvPr id="1" name=""/>
        <p:cNvGrpSpPr/>
        <p:nvPr/>
      </p:nvGrpSpPr>
      <p:grpSpPr>
        <a:xfrm>
          <a:off x="0" y="0"/>
          <a:ext cx="0" cy="0"/>
          <a:chOff x="0" y="0"/>
          <a:chExt cx="0" cy="0"/>
        </a:xfrm>
      </p:grpSpPr>
      <p:pic>
        <p:nvPicPr>
          <p:cNvPr id="9" name="Picture 8">
            <a:extLst>
              <a:ext uri="{FF2B5EF4-FFF2-40B4-BE49-F238E27FC236}"/>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10" name="TextBox 7"/>
          <p:cNvSpPr txBox="1">
            <a:spLocks noChangeArrowheads="1"/>
          </p:cNvSpPr>
          <p:nvPr userDrawn="1"/>
        </p:nvSpPr>
        <p:spPr bwMode="auto">
          <a:xfrm>
            <a:off x="1838325" y="5802313"/>
            <a:ext cx="4513263"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Roboto Condensed" charset="0"/>
              </a:defRPr>
            </a:lvl1pPr>
            <a:lvl2pPr marL="742950" indent="-285750">
              <a:defRPr>
                <a:solidFill>
                  <a:schemeClr val="tx1"/>
                </a:solidFill>
                <a:latin typeface="Roboto Condensed" charset="0"/>
              </a:defRPr>
            </a:lvl2pPr>
            <a:lvl3pPr marL="1143000" indent="-228600">
              <a:defRPr>
                <a:solidFill>
                  <a:schemeClr val="tx1"/>
                </a:solidFill>
                <a:latin typeface="Roboto Condensed" charset="0"/>
              </a:defRPr>
            </a:lvl3pPr>
            <a:lvl4pPr marL="1600200" indent="-228600">
              <a:defRPr>
                <a:solidFill>
                  <a:schemeClr val="tx1"/>
                </a:solidFill>
                <a:latin typeface="Roboto Condensed" charset="0"/>
              </a:defRPr>
            </a:lvl4pPr>
            <a:lvl5pPr marL="2057400" indent="-228600">
              <a:defRPr>
                <a:solidFill>
                  <a:schemeClr val="tx1"/>
                </a:solidFill>
                <a:latin typeface="Roboto Condensed" charset="0"/>
              </a:defRPr>
            </a:lvl5pPr>
            <a:lvl6pPr marL="2514600" indent="-228600" fontAlgn="base">
              <a:spcBef>
                <a:spcPct val="0"/>
              </a:spcBef>
              <a:spcAft>
                <a:spcPct val="0"/>
              </a:spcAft>
              <a:defRPr>
                <a:solidFill>
                  <a:schemeClr val="tx1"/>
                </a:solidFill>
                <a:latin typeface="Roboto Condensed" charset="0"/>
              </a:defRPr>
            </a:lvl6pPr>
            <a:lvl7pPr marL="2971800" indent="-228600" fontAlgn="base">
              <a:spcBef>
                <a:spcPct val="0"/>
              </a:spcBef>
              <a:spcAft>
                <a:spcPct val="0"/>
              </a:spcAft>
              <a:defRPr>
                <a:solidFill>
                  <a:schemeClr val="tx1"/>
                </a:solidFill>
                <a:latin typeface="Roboto Condensed" charset="0"/>
              </a:defRPr>
            </a:lvl7pPr>
            <a:lvl8pPr marL="3429000" indent="-228600" fontAlgn="base">
              <a:spcBef>
                <a:spcPct val="0"/>
              </a:spcBef>
              <a:spcAft>
                <a:spcPct val="0"/>
              </a:spcAft>
              <a:defRPr>
                <a:solidFill>
                  <a:schemeClr val="tx1"/>
                </a:solidFill>
                <a:latin typeface="Roboto Condensed" charset="0"/>
              </a:defRPr>
            </a:lvl8pPr>
            <a:lvl9pPr marL="3886200" indent="-228600" fontAlgn="base">
              <a:spcBef>
                <a:spcPct val="0"/>
              </a:spcBef>
              <a:spcAft>
                <a:spcPct val="0"/>
              </a:spcAft>
              <a:defRPr>
                <a:solidFill>
                  <a:schemeClr val="tx1"/>
                </a:solidFill>
                <a:latin typeface="Roboto Condensed" charset="0"/>
              </a:defRPr>
            </a:lvl9pPr>
          </a:lstStyle>
          <a:p>
            <a:r>
              <a:rPr lang="en-US" sz="1600"/>
              <a:t>Darshan Institute of Engineering &amp; Technology, Rajkot</a:t>
            </a:r>
          </a:p>
        </p:txBody>
      </p:sp>
      <p:sp>
        <p:nvSpPr>
          <p:cNvPr id="11" name="Freeform 13">
            <a:extLst>
              <a:ext uri="{FF2B5EF4-FFF2-40B4-BE49-F238E27FC236}"/>
            </a:extLst>
          </p:cNvPr>
          <p:cNvSpPr>
            <a:spLocks/>
          </p:cNvSpPr>
          <p:nvPr userDrawn="1"/>
        </p:nvSpPr>
        <p:spPr bwMode="auto">
          <a:xfrm>
            <a:off x="2554288" y="0"/>
            <a:ext cx="5256212" cy="1335088"/>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chemeClr val="accent2">
                  <a:lumMod val="50000"/>
                </a:schemeClr>
              </a:gs>
              <a:gs pos="100000">
                <a:schemeClr val="accent2"/>
              </a:gs>
            </a:gsLst>
            <a:lin ang="10800000" scaled="1"/>
          </a:gradFill>
          <a:ln>
            <a:noFill/>
          </a:ln>
        </p:spPr>
        <p:txBody>
          <a:bodyPr/>
          <a:lstStyle/>
          <a:p>
            <a:pPr fontAlgn="auto">
              <a:spcBef>
                <a:spcPts val="0"/>
              </a:spcBef>
              <a:spcAft>
                <a:spcPts val="0"/>
              </a:spcAft>
              <a:defRPr/>
            </a:pPr>
            <a:endParaRPr lang="en-US">
              <a:latin typeface="+mn-lt"/>
              <a:cs typeface="+mn-cs"/>
            </a:endParaRPr>
          </a:p>
        </p:txBody>
      </p:sp>
      <p:sp>
        <p:nvSpPr>
          <p:cNvPr id="12" name="Freeform 17">
            <a:extLst>
              <a:ext uri="{FF2B5EF4-FFF2-40B4-BE49-F238E27FC236}"/>
            </a:extLst>
          </p:cNvPr>
          <p:cNvSpPr>
            <a:spLocks/>
          </p:cNvSpPr>
          <p:nvPr userDrawn="1"/>
        </p:nvSpPr>
        <p:spPr bwMode="auto">
          <a:xfrm>
            <a:off x="0" y="5905500"/>
            <a:ext cx="1901825" cy="952500"/>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chemeClr val="accent2">
                  <a:lumMod val="50000"/>
                </a:schemeClr>
              </a:gs>
              <a:gs pos="100000">
                <a:schemeClr val="accent2"/>
              </a:gs>
            </a:gsLst>
            <a:lin ang="10800000" scaled="1"/>
          </a:gradFill>
          <a:ln>
            <a:noFill/>
          </a:ln>
        </p:spPr>
        <p:txBody>
          <a:bodyPr/>
          <a:lstStyle/>
          <a:p>
            <a:pPr fontAlgn="auto">
              <a:spcBef>
                <a:spcPts val="0"/>
              </a:spcBef>
              <a:spcAft>
                <a:spcPts val="0"/>
              </a:spcAft>
              <a:defRPr/>
            </a:pPr>
            <a:endParaRPr lang="en-US">
              <a:latin typeface="+mn-lt"/>
              <a:cs typeface="+mn-cs"/>
            </a:endParaRPr>
          </a:p>
        </p:txBody>
      </p:sp>
      <p:pic>
        <p:nvPicPr>
          <p:cNvPr id="13" name="Picture 12">
            <a:extLst>
              <a:ext uri="{FF2B5EF4-FFF2-40B4-BE49-F238E27FC236}"/>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14" name="Picture 11"/>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8440738" y="2097088"/>
            <a:ext cx="2814637" cy="2119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5" name="Straight Connector 14">
            <a:extLst>
              <a:ext uri="{FF2B5EF4-FFF2-40B4-BE49-F238E27FC236}"/>
            </a:extLst>
          </p:cNvPr>
          <p:cNvCxnSpPr/>
          <p:nvPr/>
        </p:nvCxnSpPr>
        <p:spPr>
          <a:xfrm>
            <a:off x="1927225" y="6124575"/>
            <a:ext cx="43561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6" name="Picture 13"/>
          <p:cNvPicPr>
            <a:picLocks noChangeAspect="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998663" y="6232525"/>
            <a:ext cx="182562" cy="18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14"/>
          <p:cNvPicPr>
            <a:picLocks noChangeAspect="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1998663" y="6505575"/>
            <a:ext cx="182562" cy="18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15"/>
          <p:cNvPicPr>
            <a:picLocks noChangeAspect="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8296275" y="307975"/>
            <a:ext cx="3573463"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16"/>
          <p:cNvPicPr>
            <a:picLocks noChangeAspect="1"/>
          </p:cNvPicPr>
          <p:nvPr userDrawn="1"/>
        </p:nvPicPr>
        <p:blipFill>
          <a:blip r:embed="rId8">
            <a:extLst>
              <a:ext uri="{28A0092B-C50C-407E-A947-70E740481C1C}">
                <a14:useLocalDpi xmlns:a14="http://schemas.microsoft.com/office/drawing/2010/main" val="0"/>
              </a:ext>
            </a:extLst>
          </a:blip>
          <a:srcRect l="62022" t="18062" r="2731" b="17725"/>
          <a:stretch>
            <a:fillRect/>
          </a:stretch>
        </p:blipFill>
        <p:spPr bwMode="auto">
          <a:xfrm>
            <a:off x="63500" y="838200"/>
            <a:ext cx="1087438" cy="77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19" descr="User icon Royalty Free Vector Image - VectorStock">
            <a:extLst>
              <a:ext uri="{FF2B5EF4-FFF2-40B4-BE49-F238E27FC236}"/>
            </a:extLst>
          </p:cNvPr>
          <p:cNvPicPr>
            <a:picLocks noChangeAspect="1" noChangeArrowheads="1"/>
          </p:cNvPicPr>
          <p:nvPr userDrawn="1"/>
        </p:nvPicPr>
        <p:blipFill>
          <a:blip r:embed="rId9">
            <a:lum bright="70000" contrast="-70000"/>
          </a:blip>
          <a:srcRect l="26030" t="21389" r="26030" b="34222"/>
          <a:stretch>
            <a:fillRect/>
          </a:stretch>
        </p:blipFill>
        <p:spPr bwMode="auto">
          <a:xfrm>
            <a:off x="354013" y="5211763"/>
            <a:ext cx="1352550" cy="135255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extLst>
          </p:cNvPr>
          <p:cNvSpPr>
            <a:spLocks noGrp="1"/>
          </p:cNvSpPr>
          <p:nvPr>
            <p:ph type="ctrTitle"/>
          </p:nvPr>
        </p:nvSpPr>
        <p:spPr>
          <a:xfrm>
            <a:off x="559490" y="1122364"/>
            <a:ext cx="7035300" cy="2578780"/>
          </a:xfrm>
        </p:spPr>
        <p:txBody>
          <a:bodyPr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smtClean="0"/>
              <a:t>Click to edit Master title style</a:t>
            </a:r>
            <a:endParaRPr lang="en-US" dirty="0"/>
          </a:p>
        </p:txBody>
      </p:sp>
      <p:sp>
        <p:nvSpPr>
          <p:cNvPr id="28" name="Text Placeholder 2">
            <a:extLst>
              <a:ext uri="{FF2B5EF4-FFF2-40B4-BE49-F238E27FC236}"/>
            </a:extLst>
          </p:cNvPr>
          <p:cNvSpPr>
            <a:spLocks noGrp="1"/>
          </p:cNvSpPr>
          <p:nvPr>
            <p:ph type="body" sz="quarter" idx="1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smtClean="0"/>
              <a:t>Click to edit Master text styles</a:t>
            </a:r>
          </a:p>
        </p:txBody>
      </p:sp>
      <p:sp>
        <p:nvSpPr>
          <p:cNvPr id="29" name="Text Placeholder 2">
            <a:extLst>
              <a:ext uri="{FF2B5EF4-FFF2-40B4-BE49-F238E27FC236}"/>
            </a:extLst>
          </p:cNvPr>
          <p:cNvSpPr>
            <a:spLocks noGrp="1"/>
          </p:cNvSpPr>
          <p:nvPr>
            <p:ph type="body" sz="quarter" idx="12"/>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smtClean="0"/>
              <a:t>Click to edit Master text styles</a:t>
            </a:r>
          </a:p>
        </p:txBody>
      </p:sp>
      <p:sp>
        <p:nvSpPr>
          <p:cNvPr id="40" name="Text Placeholder 2">
            <a:extLst>
              <a:ext uri="{FF2B5EF4-FFF2-40B4-BE49-F238E27FC236}"/>
            </a:extLst>
          </p:cNvPr>
          <p:cNvSpPr>
            <a:spLocks noGrp="1"/>
          </p:cNvSpPr>
          <p:nvPr>
            <p:ph type="body" sz="quarter" idx="13"/>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smtClean="0"/>
              <a:t>Click to edit Master text styles</a:t>
            </a:r>
          </a:p>
        </p:txBody>
      </p:sp>
      <p:sp>
        <p:nvSpPr>
          <p:cNvPr id="53" name="Text Placeholder 2">
            <a:extLst>
              <a:ext uri="{FF2B5EF4-FFF2-40B4-BE49-F238E27FC236}"/>
            </a:extLst>
          </p:cNvPr>
          <p:cNvSpPr>
            <a:spLocks noGrp="1"/>
          </p:cNvSpPr>
          <p:nvPr>
            <p:ph type="body" sz="quarter" idx="14"/>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chemeClr val="accent2">
                        <a:lumMod val="50000"/>
                      </a:schemeClr>
                    </a:gs>
                    <a:gs pos="100000">
                      <a:schemeClr val="accent2"/>
                    </a:gs>
                  </a:gsLst>
                  <a:lin ang="0" scaled="1"/>
                  <a:tileRect/>
                </a:gradFill>
                <a:effectLst/>
                <a:latin typeface="+mn-lt"/>
                <a:ea typeface="+mn-ea"/>
                <a:cs typeface="+mn-cs"/>
              </a:defRPr>
            </a:lvl1pPr>
          </a:lstStyle>
          <a:p>
            <a:pPr lvl="0"/>
            <a:r>
              <a:rPr lang="en-US" smtClean="0"/>
              <a:t>Click to edit Master text styles</a:t>
            </a:r>
          </a:p>
        </p:txBody>
      </p:sp>
      <p:sp>
        <p:nvSpPr>
          <p:cNvPr id="24" name="Text Placeholder 2">
            <a:extLst>
              <a:ext uri="{FF2B5EF4-FFF2-40B4-BE49-F238E27FC236}"/>
            </a:extLst>
          </p:cNvPr>
          <p:cNvSpPr>
            <a:spLocks noGrp="1"/>
          </p:cNvSpPr>
          <p:nvPr>
            <p:ph type="body" sz="quarter" idx="16"/>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smtClean="0"/>
              <a:t>Click to edit Master text styles</a:t>
            </a:r>
          </a:p>
          <a:p>
            <a:pPr lvl="1"/>
            <a:r>
              <a:rPr lang="en-US" smtClean="0"/>
              <a:t>Second level</a:t>
            </a:r>
          </a:p>
        </p:txBody>
      </p:sp>
      <p:sp>
        <p:nvSpPr>
          <p:cNvPr id="34" name="Picture Placeholder 33">
            <a:extLst>
              <a:ext uri="{FF2B5EF4-FFF2-40B4-BE49-F238E27FC236}"/>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rtlCol="0">
            <a:noAutofit/>
          </a:bodyPr>
          <a:lstStyle>
            <a:lvl1pPr>
              <a:defRPr sz="1800"/>
            </a:lvl1pPr>
          </a:lstStyle>
          <a:p>
            <a:pPr lvl="0"/>
            <a:r>
              <a:rPr lang="en-US" noProof="0" smtClean="0"/>
              <a:t>Click icon to add picture</a:t>
            </a:r>
            <a:endParaRPr lang="en-US" noProof="0"/>
          </a:p>
        </p:txBody>
      </p:sp>
    </p:spTree>
    <p:extLst>
      <p:ext uri="{BB962C8B-B14F-4D97-AF65-F5344CB8AC3E}">
        <p14:creationId xmlns:p14="http://schemas.microsoft.com/office/powerpoint/2010/main" val="93401139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Title Slide - Light Green">
    <p:spTree>
      <p:nvGrpSpPr>
        <p:cNvPr id="1" name=""/>
        <p:cNvGrpSpPr/>
        <p:nvPr/>
      </p:nvGrpSpPr>
      <p:grpSpPr>
        <a:xfrm>
          <a:off x="0" y="0"/>
          <a:ext cx="0" cy="0"/>
          <a:chOff x="0" y="0"/>
          <a:chExt cx="0" cy="0"/>
        </a:xfrm>
      </p:grpSpPr>
      <p:pic>
        <p:nvPicPr>
          <p:cNvPr id="9" name="Picture 8">
            <a:extLst>
              <a:ext uri="{FF2B5EF4-FFF2-40B4-BE49-F238E27FC236}"/>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10" name="TextBox 7"/>
          <p:cNvSpPr txBox="1">
            <a:spLocks noChangeArrowheads="1"/>
          </p:cNvSpPr>
          <p:nvPr userDrawn="1"/>
        </p:nvSpPr>
        <p:spPr bwMode="auto">
          <a:xfrm>
            <a:off x="1838325" y="5802313"/>
            <a:ext cx="4513263"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Roboto Condensed" charset="0"/>
              </a:defRPr>
            </a:lvl1pPr>
            <a:lvl2pPr marL="742950" indent="-285750">
              <a:defRPr>
                <a:solidFill>
                  <a:schemeClr val="tx1"/>
                </a:solidFill>
                <a:latin typeface="Roboto Condensed" charset="0"/>
              </a:defRPr>
            </a:lvl2pPr>
            <a:lvl3pPr marL="1143000" indent="-228600">
              <a:defRPr>
                <a:solidFill>
                  <a:schemeClr val="tx1"/>
                </a:solidFill>
                <a:latin typeface="Roboto Condensed" charset="0"/>
              </a:defRPr>
            </a:lvl3pPr>
            <a:lvl4pPr marL="1600200" indent="-228600">
              <a:defRPr>
                <a:solidFill>
                  <a:schemeClr val="tx1"/>
                </a:solidFill>
                <a:latin typeface="Roboto Condensed" charset="0"/>
              </a:defRPr>
            </a:lvl4pPr>
            <a:lvl5pPr marL="2057400" indent="-228600">
              <a:defRPr>
                <a:solidFill>
                  <a:schemeClr val="tx1"/>
                </a:solidFill>
                <a:latin typeface="Roboto Condensed" charset="0"/>
              </a:defRPr>
            </a:lvl5pPr>
            <a:lvl6pPr marL="2514600" indent="-228600" fontAlgn="base">
              <a:spcBef>
                <a:spcPct val="0"/>
              </a:spcBef>
              <a:spcAft>
                <a:spcPct val="0"/>
              </a:spcAft>
              <a:defRPr>
                <a:solidFill>
                  <a:schemeClr val="tx1"/>
                </a:solidFill>
                <a:latin typeface="Roboto Condensed" charset="0"/>
              </a:defRPr>
            </a:lvl6pPr>
            <a:lvl7pPr marL="2971800" indent="-228600" fontAlgn="base">
              <a:spcBef>
                <a:spcPct val="0"/>
              </a:spcBef>
              <a:spcAft>
                <a:spcPct val="0"/>
              </a:spcAft>
              <a:defRPr>
                <a:solidFill>
                  <a:schemeClr val="tx1"/>
                </a:solidFill>
                <a:latin typeface="Roboto Condensed" charset="0"/>
              </a:defRPr>
            </a:lvl7pPr>
            <a:lvl8pPr marL="3429000" indent="-228600" fontAlgn="base">
              <a:spcBef>
                <a:spcPct val="0"/>
              </a:spcBef>
              <a:spcAft>
                <a:spcPct val="0"/>
              </a:spcAft>
              <a:defRPr>
                <a:solidFill>
                  <a:schemeClr val="tx1"/>
                </a:solidFill>
                <a:latin typeface="Roboto Condensed" charset="0"/>
              </a:defRPr>
            </a:lvl8pPr>
            <a:lvl9pPr marL="3886200" indent="-228600" fontAlgn="base">
              <a:spcBef>
                <a:spcPct val="0"/>
              </a:spcBef>
              <a:spcAft>
                <a:spcPct val="0"/>
              </a:spcAft>
              <a:defRPr>
                <a:solidFill>
                  <a:schemeClr val="tx1"/>
                </a:solidFill>
                <a:latin typeface="Roboto Condensed" charset="0"/>
              </a:defRPr>
            </a:lvl9pPr>
          </a:lstStyle>
          <a:p>
            <a:r>
              <a:rPr lang="en-US" sz="1600"/>
              <a:t>Darshan Institute of Engineering &amp; Technology, Rajkot</a:t>
            </a:r>
          </a:p>
        </p:txBody>
      </p:sp>
      <p:sp>
        <p:nvSpPr>
          <p:cNvPr id="11" name="Freeform 13">
            <a:extLst>
              <a:ext uri="{FF2B5EF4-FFF2-40B4-BE49-F238E27FC236}"/>
            </a:extLst>
          </p:cNvPr>
          <p:cNvSpPr>
            <a:spLocks/>
          </p:cNvSpPr>
          <p:nvPr userDrawn="1"/>
        </p:nvSpPr>
        <p:spPr bwMode="auto">
          <a:xfrm>
            <a:off x="2554288" y="0"/>
            <a:ext cx="5256212" cy="1335088"/>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chemeClr val="accent3">
                  <a:lumMod val="50000"/>
                </a:schemeClr>
              </a:gs>
              <a:gs pos="100000">
                <a:schemeClr val="accent3"/>
              </a:gs>
            </a:gsLst>
            <a:lin ang="10800000" scaled="1"/>
          </a:gradFill>
          <a:ln>
            <a:noFill/>
          </a:ln>
        </p:spPr>
        <p:txBody>
          <a:bodyPr/>
          <a:lstStyle/>
          <a:p>
            <a:pPr fontAlgn="auto">
              <a:spcBef>
                <a:spcPts val="0"/>
              </a:spcBef>
              <a:spcAft>
                <a:spcPts val="0"/>
              </a:spcAft>
              <a:defRPr/>
            </a:pPr>
            <a:endParaRPr lang="en-US">
              <a:latin typeface="+mn-lt"/>
              <a:cs typeface="+mn-cs"/>
            </a:endParaRPr>
          </a:p>
        </p:txBody>
      </p:sp>
      <p:sp>
        <p:nvSpPr>
          <p:cNvPr id="12" name="Freeform 17">
            <a:extLst>
              <a:ext uri="{FF2B5EF4-FFF2-40B4-BE49-F238E27FC236}"/>
            </a:extLst>
          </p:cNvPr>
          <p:cNvSpPr>
            <a:spLocks/>
          </p:cNvSpPr>
          <p:nvPr userDrawn="1"/>
        </p:nvSpPr>
        <p:spPr bwMode="auto">
          <a:xfrm>
            <a:off x="0" y="5905500"/>
            <a:ext cx="1901825" cy="952500"/>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chemeClr val="accent3">
                  <a:lumMod val="50000"/>
                </a:schemeClr>
              </a:gs>
              <a:gs pos="100000">
                <a:schemeClr val="accent3"/>
              </a:gs>
            </a:gsLst>
            <a:lin ang="10800000" scaled="1"/>
          </a:gradFill>
          <a:ln>
            <a:noFill/>
          </a:ln>
        </p:spPr>
        <p:txBody>
          <a:bodyPr/>
          <a:lstStyle/>
          <a:p>
            <a:pPr fontAlgn="auto">
              <a:spcBef>
                <a:spcPts val="0"/>
              </a:spcBef>
              <a:spcAft>
                <a:spcPts val="0"/>
              </a:spcAft>
              <a:defRPr/>
            </a:pPr>
            <a:endParaRPr lang="en-US">
              <a:latin typeface="+mn-lt"/>
              <a:cs typeface="+mn-cs"/>
            </a:endParaRPr>
          </a:p>
        </p:txBody>
      </p:sp>
      <p:pic>
        <p:nvPicPr>
          <p:cNvPr id="13" name="Picture 12">
            <a:extLst>
              <a:ext uri="{FF2B5EF4-FFF2-40B4-BE49-F238E27FC236}"/>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14" name="Picture 11"/>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8440738" y="2097088"/>
            <a:ext cx="2814637" cy="2119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5" name="Straight Connector 14">
            <a:extLst>
              <a:ext uri="{FF2B5EF4-FFF2-40B4-BE49-F238E27FC236}"/>
            </a:extLst>
          </p:cNvPr>
          <p:cNvCxnSpPr/>
          <p:nvPr/>
        </p:nvCxnSpPr>
        <p:spPr>
          <a:xfrm>
            <a:off x="1927225" y="6124575"/>
            <a:ext cx="43561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6" name="Picture 13"/>
          <p:cNvPicPr>
            <a:picLocks noChangeAspect="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998663" y="6232525"/>
            <a:ext cx="182562" cy="18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14"/>
          <p:cNvPicPr>
            <a:picLocks noChangeAspect="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1998663" y="6505575"/>
            <a:ext cx="182562" cy="18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15"/>
          <p:cNvPicPr>
            <a:picLocks noChangeAspect="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8296275" y="307975"/>
            <a:ext cx="3573463"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16"/>
          <p:cNvPicPr>
            <a:picLocks noChangeAspect="1"/>
          </p:cNvPicPr>
          <p:nvPr userDrawn="1"/>
        </p:nvPicPr>
        <p:blipFill>
          <a:blip r:embed="rId8">
            <a:extLst>
              <a:ext uri="{28A0092B-C50C-407E-A947-70E740481C1C}">
                <a14:useLocalDpi xmlns:a14="http://schemas.microsoft.com/office/drawing/2010/main" val="0"/>
              </a:ext>
            </a:extLst>
          </a:blip>
          <a:srcRect l="62022" t="18062" r="2731" b="17725"/>
          <a:stretch>
            <a:fillRect/>
          </a:stretch>
        </p:blipFill>
        <p:spPr bwMode="auto">
          <a:xfrm>
            <a:off x="63500" y="838200"/>
            <a:ext cx="1087438" cy="77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19" descr="User icon Royalty Free Vector Image - VectorStock">
            <a:extLst>
              <a:ext uri="{FF2B5EF4-FFF2-40B4-BE49-F238E27FC236}"/>
            </a:extLst>
          </p:cNvPr>
          <p:cNvPicPr>
            <a:picLocks noChangeAspect="1" noChangeArrowheads="1"/>
          </p:cNvPicPr>
          <p:nvPr userDrawn="1"/>
        </p:nvPicPr>
        <p:blipFill>
          <a:blip r:embed="rId9">
            <a:lum bright="70000" contrast="-70000"/>
          </a:blip>
          <a:srcRect l="26030" t="21389" r="26030" b="34222"/>
          <a:stretch>
            <a:fillRect/>
          </a:stretch>
        </p:blipFill>
        <p:spPr bwMode="auto">
          <a:xfrm>
            <a:off x="354013" y="5211763"/>
            <a:ext cx="1352550" cy="135255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extLst>
          </p:cNvPr>
          <p:cNvSpPr>
            <a:spLocks noGrp="1"/>
          </p:cNvSpPr>
          <p:nvPr>
            <p:ph type="ctrTitle"/>
          </p:nvPr>
        </p:nvSpPr>
        <p:spPr>
          <a:xfrm>
            <a:off x="559490" y="1122364"/>
            <a:ext cx="7035300" cy="2578780"/>
          </a:xfrm>
        </p:spPr>
        <p:txBody>
          <a:bodyPr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smtClean="0"/>
              <a:t>Click to edit Master title style</a:t>
            </a:r>
            <a:endParaRPr lang="en-US" dirty="0"/>
          </a:p>
        </p:txBody>
      </p:sp>
      <p:sp>
        <p:nvSpPr>
          <p:cNvPr id="28" name="Text Placeholder 2">
            <a:extLst>
              <a:ext uri="{FF2B5EF4-FFF2-40B4-BE49-F238E27FC236}"/>
            </a:extLst>
          </p:cNvPr>
          <p:cNvSpPr>
            <a:spLocks noGrp="1"/>
          </p:cNvSpPr>
          <p:nvPr>
            <p:ph type="body" sz="quarter" idx="1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smtClean="0"/>
              <a:t>Click to edit Master text styles</a:t>
            </a:r>
          </a:p>
        </p:txBody>
      </p:sp>
      <p:sp>
        <p:nvSpPr>
          <p:cNvPr id="29" name="Text Placeholder 2">
            <a:extLst>
              <a:ext uri="{FF2B5EF4-FFF2-40B4-BE49-F238E27FC236}"/>
            </a:extLst>
          </p:cNvPr>
          <p:cNvSpPr>
            <a:spLocks noGrp="1"/>
          </p:cNvSpPr>
          <p:nvPr>
            <p:ph type="body" sz="quarter" idx="12"/>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smtClean="0"/>
              <a:t>Click to edit Master text styles</a:t>
            </a:r>
          </a:p>
        </p:txBody>
      </p:sp>
      <p:sp>
        <p:nvSpPr>
          <p:cNvPr id="40" name="Text Placeholder 2">
            <a:extLst>
              <a:ext uri="{FF2B5EF4-FFF2-40B4-BE49-F238E27FC236}"/>
            </a:extLst>
          </p:cNvPr>
          <p:cNvSpPr>
            <a:spLocks noGrp="1"/>
          </p:cNvSpPr>
          <p:nvPr>
            <p:ph type="body" sz="quarter" idx="13"/>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smtClean="0"/>
              <a:t>Click to edit Master text styles</a:t>
            </a:r>
          </a:p>
        </p:txBody>
      </p:sp>
      <p:sp>
        <p:nvSpPr>
          <p:cNvPr id="53" name="Text Placeholder 2">
            <a:extLst>
              <a:ext uri="{FF2B5EF4-FFF2-40B4-BE49-F238E27FC236}"/>
            </a:extLst>
          </p:cNvPr>
          <p:cNvSpPr>
            <a:spLocks noGrp="1"/>
          </p:cNvSpPr>
          <p:nvPr>
            <p:ph type="body" sz="quarter" idx="14"/>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chemeClr val="accent3">
                        <a:lumMod val="50000"/>
                      </a:schemeClr>
                    </a:gs>
                    <a:gs pos="100000">
                      <a:schemeClr val="accent3"/>
                    </a:gs>
                  </a:gsLst>
                  <a:lin ang="0" scaled="1"/>
                  <a:tileRect/>
                </a:gradFill>
                <a:effectLst/>
                <a:latin typeface="+mn-lt"/>
                <a:ea typeface="+mn-ea"/>
                <a:cs typeface="+mn-cs"/>
              </a:defRPr>
            </a:lvl1pPr>
          </a:lstStyle>
          <a:p>
            <a:pPr lvl="0"/>
            <a:r>
              <a:rPr lang="en-US" smtClean="0"/>
              <a:t>Click to edit Master text styles</a:t>
            </a:r>
          </a:p>
        </p:txBody>
      </p:sp>
      <p:sp>
        <p:nvSpPr>
          <p:cNvPr id="24" name="Text Placeholder 2">
            <a:extLst>
              <a:ext uri="{FF2B5EF4-FFF2-40B4-BE49-F238E27FC236}"/>
            </a:extLst>
          </p:cNvPr>
          <p:cNvSpPr>
            <a:spLocks noGrp="1"/>
          </p:cNvSpPr>
          <p:nvPr>
            <p:ph type="body" sz="quarter" idx="16"/>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smtClean="0"/>
              <a:t>Click to edit Master text styles</a:t>
            </a:r>
          </a:p>
          <a:p>
            <a:pPr lvl="1"/>
            <a:r>
              <a:rPr lang="en-US" smtClean="0"/>
              <a:t>Second level</a:t>
            </a:r>
          </a:p>
        </p:txBody>
      </p:sp>
      <p:sp>
        <p:nvSpPr>
          <p:cNvPr id="30" name="Picture Placeholder 29">
            <a:extLst>
              <a:ext uri="{FF2B5EF4-FFF2-40B4-BE49-F238E27FC236}"/>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rtlCol="0">
            <a:noAutofit/>
          </a:bodyPr>
          <a:lstStyle>
            <a:lvl1pPr>
              <a:defRPr sz="1800"/>
            </a:lvl1pPr>
          </a:lstStyle>
          <a:p>
            <a:pPr lvl="0"/>
            <a:r>
              <a:rPr lang="en-US" noProof="0" smtClean="0"/>
              <a:t>Click icon to add picture</a:t>
            </a:r>
            <a:endParaRPr lang="en-US" noProof="0"/>
          </a:p>
        </p:txBody>
      </p:sp>
    </p:spTree>
    <p:extLst>
      <p:ext uri="{BB962C8B-B14F-4D97-AF65-F5344CB8AC3E}">
        <p14:creationId xmlns:p14="http://schemas.microsoft.com/office/powerpoint/2010/main" val="413896050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Title Slide - Amber">
    <p:spTree>
      <p:nvGrpSpPr>
        <p:cNvPr id="1" name=""/>
        <p:cNvGrpSpPr/>
        <p:nvPr/>
      </p:nvGrpSpPr>
      <p:grpSpPr>
        <a:xfrm>
          <a:off x="0" y="0"/>
          <a:ext cx="0" cy="0"/>
          <a:chOff x="0" y="0"/>
          <a:chExt cx="0" cy="0"/>
        </a:xfrm>
      </p:grpSpPr>
      <p:pic>
        <p:nvPicPr>
          <p:cNvPr id="9" name="Picture 8">
            <a:extLst>
              <a:ext uri="{FF2B5EF4-FFF2-40B4-BE49-F238E27FC236}"/>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10" name="TextBox 7"/>
          <p:cNvSpPr txBox="1">
            <a:spLocks noChangeArrowheads="1"/>
          </p:cNvSpPr>
          <p:nvPr userDrawn="1"/>
        </p:nvSpPr>
        <p:spPr bwMode="auto">
          <a:xfrm>
            <a:off x="1838325" y="5802313"/>
            <a:ext cx="4513263"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Roboto Condensed" charset="0"/>
              </a:defRPr>
            </a:lvl1pPr>
            <a:lvl2pPr marL="742950" indent="-285750">
              <a:defRPr>
                <a:solidFill>
                  <a:schemeClr val="tx1"/>
                </a:solidFill>
                <a:latin typeface="Roboto Condensed" charset="0"/>
              </a:defRPr>
            </a:lvl2pPr>
            <a:lvl3pPr marL="1143000" indent="-228600">
              <a:defRPr>
                <a:solidFill>
                  <a:schemeClr val="tx1"/>
                </a:solidFill>
                <a:latin typeface="Roboto Condensed" charset="0"/>
              </a:defRPr>
            </a:lvl3pPr>
            <a:lvl4pPr marL="1600200" indent="-228600">
              <a:defRPr>
                <a:solidFill>
                  <a:schemeClr val="tx1"/>
                </a:solidFill>
                <a:latin typeface="Roboto Condensed" charset="0"/>
              </a:defRPr>
            </a:lvl4pPr>
            <a:lvl5pPr marL="2057400" indent="-228600">
              <a:defRPr>
                <a:solidFill>
                  <a:schemeClr val="tx1"/>
                </a:solidFill>
                <a:latin typeface="Roboto Condensed" charset="0"/>
              </a:defRPr>
            </a:lvl5pPr>
            <a:lvl6pPr marL="2514600" indent="-228600" fontAlgn="base">
              <a:spcBef>
                <a:spcPct val="0"/>
              </a:spcBef>
              <a:spcAft>
                <a:spcPct val="0"/>
              </a:spcAft>
              <a:defRPr>
                <a:solidFill>
                  <a:schemeClr val="tx1"/>
                </a:solidFill>
                <a:latin typeface="Roboto Condensed" charset="0"/>
              </a:defRPr>
            </a:lvl6pPr>
            <a:lvl7pPr marL="2971800" indent="-228600" fontAlgn="base">
              <a:spcBef>
                <a:spcPct val="0"/>
              </a:spcBef>
              <a:spcAft>
                <a:spcPct val="0"/>
              </a:spcAft>
              <a:defRPr>
                <a:solidFill>
                  <a:schemeClr val="tx1"/>
                </a:solidFill>
                <a:latin typeface="Roboto Condensed" charset="0"/>
              </a:defRPr>
            </a:lvl7pPr>
            <a:lvl8pPr marL="3429000" indent="-228600" fontAlgn="base">
              <a:spcBef>
                <a:spcPct val="0"/>
              </a:spcBef>
              <a:spcAft>
                <a:spcPct val="0"/>
              </a:spcAft>
              <a:defRPr>
                <a:solidFill>
                  <a:schemeClr val="tx1"/>
                </a:solidFill>
                <a:latin typeface="Roboto Condensed" charset="0"/>
              </a:defRPr>
            </a:lvl8pPr>
            <a:lvl9pPr marL="3886200" indent="-228600" fontAlgn="base">
              <a:spcBef>
                <a:spcPct val="0"/>
              </a:spcBef>
              <a:spcAft>
                <a:spcPct val="0"/>
              </a:spcAft>
              <a:defRPr>
                <a:solidFill>
                  <a:schemeClr val="tx1"/>
                </a:solidFill>
                <a:latin typeface="Roboto Condensed" charset="0"/>
              </a:defRPr>
            </a:lvl9pPr>
          </a:lstStyle>
          <a:p>
            <a:r>
              <a:rPr lang="en-US" sz="1600"/>
              <a:t>Darshan Institute of Engineering &amp; Technology, Rajkot</a:t>
            </a:r>
          </a:p>
        </p:txBody>
      </p:sp>
      <p:sp>
        <p:nvSpPr>
          <p:cNvPr id="11" name="Freeform 13">
            <a:extLst>
              <a:ext uri="{FF2B5EF4-FFF2-40B4-BE49-F238E27FC236}"/>
            </a:extLst>
          </p:cNvPr>
          <p:cNvSpPr>
            <a:spLocks/>
          </p:cNvSpPr>
          <p:nvPr userDrawn="1"/>
        </p:nvSpPr>
        <p:spPr bwMode="auto">
          <a:xfrm>
            <a:off x="2554288" y="0"/>
            <a:ext cx="5256212" cy="1335088"/>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chemeClr val="accent5">
                  <a:lumMod val="50000"/>
                </a:schemeClr>
              </a:gs>
              <a:gs pos="100000">
                <a:schemeClr val="accent5"/>
              </a:gs>
            </a:gsLst>
            <a:lin ang="10800000" scaled="1"/>
          </a:gradFill>
          <a:ln>
            <a:noFill/>
          </a:ln>
        </p:spPr>
        <p:txBody>
          <a:bodyPr/>
          <a:lstStyle/>
          <a:p>
            <a:pPr fontAlgn="auto">
              <a:spcBef>
                <a:spcPts val="0"/>
              </a:spcBef>
              <a:spcAft>
                <a:spcPts val="0"/>
              </a:spcAft>
              <a:defRPr/>
            </a:pPr>
            <a:endParaRPr lang="en-US">
              <a:latin typeface="+mn-lt"/>
              <a:cs typeface="+mn-cs"/>
            </a:endParaRPr>
          </a:p>
        </p:txBody>
      </p:sp>
      <p:sp>
        <p:nvSpPr>
          <p:cNvPr id="12" name="Freeform 17">
            <a:extLst>
              <a:ext uri="{FF2B5EF4-FFF2-40B4-BE49-F238E27FC236}"/>
            </a:extLst>
          </p:cNvPr>
          <p:cNvSpPr>
            <a:spLocks/>
          </p:cNvSpPr>
          <p:nvPr userDrawn="1"/>
        </p:nvSpPr>
        <p:spPr bwMode="auto">
          <a:xfrm>
            <a:off x="0" y="5905500"/>
            <a:ext cx="1901825" cy="952500"/>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chemeClr val="accent5">
                  <a:lumMod val="50000"/>
                </a:schemeClr>
              </a:gs>
              <a:gs pos="100000">
                <a:schemeClr val="accent5"/>
              </a:gs>
            </a:gsLst>
            <a:lin ang="10800000" scaled="1"/>
          </a:gradFill>
          <a:ln>
            <a:noFill/>
          </a:ln>
        </p:spPr>
        <p:txBody>
          <a:bodyPr/>
          <a:lstStyle/>
          <a:p>
            <a:pPr fontAlgn="auto">
              <a:spcBef>
                <a:spcPts val="0"/>
              </a:spcBef>
              <a:spcAft>
                <a:spcPts val="0"/>
              </a:spcAft>
              <a:defRPr/>
            </a:pPr>
            <a:endParaRPr lang="en-US">
              <a:latin typeface="+mn-lt"/>
              <a:cs typeface="+mn-cs"/>
            </a:endParaRPr>
          </a:p>
        </p:txBody>
      </p:sp>
      <p:pic>
        <p:nvPicPr>
          <p:cNvPr id="13" name="Picture 12">
            <a:extLst>
              <a:ext uri="{FF2B5EF4-FFF2-40B4-BE49-F238E27FC236}"/>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14" name="Picture 11"/>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8440738" y="2097088"/>
            <a:ext cx="2814637" cy="2119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5" name="Straight Connector 14">
            <a:extLst>
              <a:ext uri="{FF2B5EF4-FFF2-40B4-BE49-F238E27FC236}"/>
            </a:extLst>
          </p:cNvPr>
          <p:cNvCxnSpPr/>
          <p:nvPr/>
        </p:nvCxnSpPr>
        <p:spPr>
          <a:xfrm>
            <a:off x="1927225" y="6124575"/>
            <a:ext cx="43561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6" name="Picture 13"/>
          <p:cNvPicPr>
            <a:picLocks noChangeAspect="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998663" y="6232525"/>
            <a:ext cx="182562" cy="18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14"/>
          <p:cNvPicPr>
            <a:picLocks noChangeAspect="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1998663" y="6505575"/>
            <a:ext cx="182562" cy="18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15"/>
          <p:cNvPicPr>
            <a:picLocks noChangeAspect="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8296275" y="307975"/>
            <a:ext cx="3573463"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16"/>
          <p:cNvPicPr>
            <a:picLocks noChangeAspect="1"/>
          </p:cNvPicPr>
          <p:nvPr userDrawn="1"/>
        </p:nvPicPr>
        <p:blipFill>
          <a:blip r:embed="rId8">
            <a:extLst>
              <a:ext uri="{28A0092B-C50C-407E-A947-70E740481C1C}">
                <a14:useLocalDpi xmlns:a14="http://schemas.microsoft.com/office/drawing/2010/main" val="0"/>
              </a:ext>
            </a:extLst>
          </a:blip>
          <a:srcRect l="62022" t="18062" r="2731" b="17725"/>
          <a:stretch>
            <a:fillRect/>
          </a:stretch>
        </p:blipFill>
        <p:spPr bwMode="auto">
          <a:xfrm>
            <a:off x="63500" y="838200"/>
            <a:ext cx="1087438" cy="77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19" descr="User icon Royalty Free Vector Image - VectorStock">
            <a:extLst>
              <a:ext uri="{FF2B5EF4-FFF2-40B4-BE49-F238E27FC236}"/>
            </a:extLst>
          </p:cNvPr>
          <p:cNvPicPr>
            <a:picLocks noChangeAspect="1" noChangeArrowheads="1"/>
          </p:cNvPicPr>
          <p:nvPr userDrawn="1"/>
        </p:nvPicPr>
        <p:blipFill>
          <a:blip r:embed="rId9">
            <a:lum bright="70000" contrast="-70000"/>
          </a:blip>
          <a:srcRect l="26030" t="21389" r="26030" b="34222"/>
          <a:stretch>
            <a:fillRect/>
          </a:stretch>
        </p:blipFill>
        <p:spPr bwMode="auto">
          <a:xfrm>
            <a:off x="354013" y="5211763"/>
            <a:ext cx="1352550" cy="135255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extLst>
          </p:cNvPr>
          <p:cNvSpPr>
            <a:spLocks noGrp="1"/>
          </p:cNvSpPr>
          <p:nvPr>
            <p:ph type="ctrTitle"/>
          </p:nvPr>
        </p:nvSpPr>
        <p:spPr>
          <a:xfrm>
            <a:off x="559490" y="1122364"/>
            <a:ext cx="7035300" cy="2578780"/>
          </a:xfrm>
        </p:spPr>
        <p:txBody>
          <a:bodyPr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smtClean="0"/>
              <a:t>Click to edit Master title style</a:t>
            </a:r>
            <a:endParaRPr lang="en-US" dirty="0"/>
          </a:p>
        </p:txBody>
      </p:sp>
      <p:sp>
        <p:nvSpPr>
          <p:cNvPr id="28" name="Text Placeholder 2">
            <a:extLst>
              <a:ext uri="{FF2B5EF4-FFF2-40B4-BE49-F238E27FC236}"/>
            </a:extLst>
          </p:cNvPr>
          <p:cNvSpPr>
            <a:spLocks noGrp="1"/>
          </p:cNvSpPr>
          <p:nvPr>
            <p:ph type="body" sz="quarter" idx="1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smtClean="0"/>
              <a:t>Click to edit Master text styles</a:t>
            </a:r>
          </a:p>
        </p:txBody>
      </p:sp>
      <p:sp>
        <p:nvSpPr>
          <p:cNvPr id="29" name="Text Placeholder 2">
            <a:extLst>
              <a:ext uri="{FF2B5EF4-FFF2-40B4-BE49-F238E27FC236}"/>
            </a:extLst>
          </p:cNvPr>
          <p:cNvSpPr>
            <a:spLocks noGrp="1"/>
          </p:cNvSpPr>
          <p:nvPr>
            <p:ph type="body" sz="quarter" idx="12"/>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smtClean="0"/>
              <a:t>Click to edit Master text styles</a:t>
            </a:r>
          </a:p>
        </p:txBody>
      </p:sp>
      <p:sp>
        <p:nvSpPr>
          <p:cNvPr id="40" name="Text Placeholder 2">
            <a:extLst>
              <a:ext uri="{FF2B5EF4-FFF2-40B4-BE49-F238E27FC236}"/>
            </a:extLst>
          </p:cNvPr>
          <p:cNvSpPr>
            <a:spLocks noGrp="1"/>
          </p:cNvSpPr>
          <p:nvPr>
            <p:ph type="body" sz="quarter" idx="13"/>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smtClean="0"/>
              <a:t>Click to edit Master text styles</a:t>
            </a:r>
          </a:p>
        </p:txBody>
      </p:sp>
      <p:sp>
        <p:nvSpPr>
          <p:cNvPr id="53" name="Text Placeholder 2">
            <a:extLst>
              <a:ext uri="{FF2B5EF4-FFF2-40B4-BE49-F238E27FC236}"/>
            </a:extLst>
          </p:cNvPr>
          <p:cNvSpPr>
            <a:spLocks noGrp="1"/>
          </p:cNvSpPr>
          <p:nvPr>
            <p:ph type="body" sz="quarter" idx="14"/>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chemeClr val="accent5">
                        <a:lumMod val="75000"/>
                      </a:schemeClr>
                    </a:gs>
                    <a:gs pos="100000">
                      <a:schemeClr val="accent5"/>
                    </a:gs>
                  </a:gsLst>
                  <a:lin ang="0" scaled="1"/>
                  <a:tileRect/>
                </a:gradFill>
                <a:effectLst/>
                <a:latin typeface="+mn-lt"/>
                <a:ea typeface="+mn-ea"/>
                <a:cs typeface="+mn-cs"/>
              </a:defRPr>
            </a:lvl1pPr>
          </a:lstStyle>
          <a:p>
            <a:pPr lvl="0"/>
            <a:r>
              <a:rPr lang="en-US" smtClean="0"/>
              <a:t>Click to edit Master text styles</a:t>
            </a:r>
          </a:p>
        </p:txBody>
      </p:sp>
      <p:sp>
        <p:nvSpPr>
          <p:cNvPr id="24" name="Text Placeholder 2">
            <a:extLst>
              <a:ext uri="{FF2B5EF4-FFF2-40B4-BE49-F238E27FC236}"/>
            </a:extLst>
          </p:cNvPr>
          <p:cNvSpPr>
            <a:spLocks noGrp="1"/>
          </p:cNvSpPr>
          <p:nvPr>
            <p:ph type="body" sz="quarter" idx="16"/>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smtClean="0"/>
              <a:t>Click to edit Master text styles</a:t>
            </a:r>
          </a:p>
          <a:p>
            <a:pPr lvl="1"/>
            <a:r>
              <a:rPr lang="en-US" smtClean="0"/>
              <a:t>Second level</a:t>
            </a:r>
          </a:p>
        </p:txBody>
      </p:sp>
      <p:sp>
        <p:nvSpPr>
          <p:cNvPr id="30" name="Picture Placeholder 29">
            <a:extLst>
              <a:ext uri="{FF2B5EF4-FFF2-40B4-BE49-F238E27FC236}"/>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rtlCol="0">
            <a:noAutofit/>
          </a:bodyPr>
          <a:lstStyle>
            <a:lvl1pPr>
              <a:defRPr sz="1800"/>
            </a:lvl1pPr>
          </a:lstStyle>
          <a:p>
            <a:pPr lvl="0"/>
            <a:r>
              <a:rPr lang="en-US" noProof="0" smtClean="0"/>
              <a:t>Click icon to add picture</a:t>
            </a:r>
            <a:endParaRPr lang="en-US" noProof="0"/>
          </a:p>
        </p:txBody>
      </p:sp>
    </p:spTree>
    <p:extLst>
      <p:ext uri="{BB962C8B-B14F-4D97-AF65-F5344CB8AC3E}">
        <p14:creationId xmlns:p14="http://schemas.microsoft.com/office/powerpoint/2010/main" val="194477040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Title Slide - Blue Gray">
    <p:spTree>
      <p:nvGrpSpPr>
        <p:cNvPr id="1" name=""/>
        <p:cNvGrpSpPr/>
        <p:nvPr/>
      </p:nvGrpSpPr>
      <p:grpSpPr>
        <a:xfrm>
          <a:off x="0" y="0"/>
          <a:ext cx="0" cy="0"/>
          <a:chOff x="0" y="0"/>
          <a:chExt cx="0" cy="0"/>
        </a:xfrm>
      </p:grpSpPr>
      <p:pic>
        <p:nvPicPr>
          <p:cNvPr id="9" name="Picture 8">
            <a:extLst>
              <a:ext uri="{FF2B5EF4-FFF2-40B4-BE49-F238E27FC236}"/>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10" name="TextBox 7"/>
          <p:cNvSpPr txBox="1">
            <a:spLocks noChangeArrowheads="1"/>
          </p:cNvSpPr>
          <p:nvPr userDrawn="1"/>
        </p:nvSpPr>
        <p:spPr bwMode="auto">
          <a:xfrm>
            <a:off x="1838325" y="5802313"/>
            <a:ext cx="4513263"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Roboto Condensed" charset="0"/>
              </a:defRPr>
            </a:lvl1pPr>
            <a:lvl2pPr marL="742950" indent="-285750">
              <a:defRPr>
                <a:solidFill>
                  <a:schemeClr val="tx1"/>
                </a:solidFill>
                <a:latin typeface="Roboto Condensed" charset="0"/>
              </a:defRPr>
            </a:lvl2pPr>
            <a:lvl3pPr marL="1143000" indent="-228600">
              <a:defRPr>
                <a:solidFill>
                  <a:schemeClr val="tx1"/>
                </a:solidFill>
                <a:latin typeface="Roboto Condensed" charset="0"/>
              </a:defRPr>
            </a:lvl3pPr>
            <a:lvl4pPr marL="1600200" indent="-228600">
              <a:defRPr>
                <a:solidFill>
                  <a:schemeClr val="tx1"/>
                </a:solidFill>
                <a:latin typeface="Roboto Condensed" charset="0"/>
              </a:defRPr>
            </a:lvl4pPr>
            <a:lvl5pPr marL="2057400" indent="-228600">
              <a:defRPr>
                <a:solidFill>
                  <a:schemeClr val="tx1"/>
                </a:solidFill>
                <a:latin typeface="Roboto Condensed" charset="0"/>
              </a:defRPr>
            </a:lvl5pPr>
            <a:lvl6pPr marL="2514600" indent="-228600" fontAlgn="base">
              <a:spcBef>
                <a:spcPct val="0"/>
              </a:spcBef>
              <a:spcAft>
                <a:spcPct val="0"/>
              </a:spcAft>
              <a:defRPr>
                <a:solidFill>
                  <a:schemeClr val="tx1"/>
                </a:solidFill>
                <a:latin typeface="Roboto Condensed" charset="0"/>
              </a:defRPr>
            </a:lvl6pPr>
            <a:lvl7pPr marL="2971800" indent="-228600" fontAlgn="base">
              <a:spcBef>
                <a:spcPct val="0"/>
              </a:spcBef>
              <a:spcAft>
                <a:spcPct val="0"/>
              </a:spcAft>
              <a:defRPr>
                <a:solidFill>
                  <a:schemeClr val="tx1"/>
                </a:solidFill>
                <a:latin typeface="Roboto Condensed" charset="0"/>
              </a:defRPr>
            </a:lvl7pPr>
            <a:lvl8pPr marL="3429000" indent="-228600" fontAlgn="base">
              <a:spcBef>
                <a:spcPct val="0"/>
              </a:spcBef>
              <a:spcAft>
                <a:spcPct val="0"/>
              </a:spcAft>
              <a:defRPr>
                <a:solidFill>
                  <a:schemeClr val="tx1"/>
                </a:solidFill>
                <a:latin typeface="Roboto Condensed" charset="0"/>
              </a:defRPr>
            </a:lvl8pPr>
            <a:lvl9pPr marL="3886200" indent="-228600" fontAlgn="base">
              <a:spcBef>
                <a:spcPct val="0"/>
              </a:spcBef>
              <a:spcAft>
                <a:spcPct val="0"/>
              </a:spcAft>
              <a:defRPr>
                <a:solidFill>
                  <a:schemeClr val="tx1"/>
                </a:solidFill>
                <a:latin typeface="Roboto Condensed" charset="0"/>
              </a:defRPr>
            </a:lvl9pPr>
          </a:lstStyle>
          <a:p>
            <a:r>
              <a:rPr lang="en-US" sz="1600"/>
              <a:t>Darshan Institute of Engineering &amp; Technology, Rajkot</a:t>
            </a:r>
          </a:p>
        </p:txBody>
      </p:sp>
      <p:sp>
        <p:nvSpPr>
          <p:cNvPr id="11" name="Freeform 13"/>
          <p:cNvSpPr>
            <a:spLocks/>
          </p:cNvSpPr>
          <p:nvPr userDrawn="1"/>
        </p:nvSpPr>
        <p:spPr bwMode="auto">
          <a:xfrm>
            <a:off x="2554288" y="0"/>
            <a:ext cx="5256212" cy="1335088"/>
          </a:xfrm>
          <a:custGeom>
            <a:avLst/>
            <a:gdLst>
              <a:gd name="T0" fmla="*/ 5255702 w 2048"/>
              <a:gd name="T1" fmla="*/ 0 h 517"/>
              <a:gd name="T2" fmla="*/ 4963148 w 2048"/>
              <a:gd name="T3" fmla="*/ 185919 h 517"/>
              <a:gd name="T4" fmla="*/ 0 w 2048"/>
              <a:gd name="T5" fmla="*/ 0 h 517"/>
              <a:gd name="T6" fmla="*/ 5255702 w 2048"/>
              <a:gd name="T7" fmla="*/ 0 h 51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rotWithShape="0">
            <a:gsLst>
              <a:gs pos="0">
                <a:srgbClr val="273238"/>
              </a:gs>
              <a:gs pos="10001">
                <a:srgbClr val="273238"/>
              </a:gs>
              <a:gs pos="100000">
                <a:srgbClr val="607D8B"/>
              </a:gs>
            </a:gsLst>
            <a:lin ang="108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2" name="Freeform 17"/>
          <p:cNvSpPr>
            <a:spLocks/>
          </p:cNvSpPr>
          <p:nvPr userDrawn="1"/>
        </p:nvSpPr>
        <p:spPr bwMode="auto">
          <a:xfrm>
            <a:off x="0" y="5905500"/>
            <a:ext cx="1901825" cy="952500"/>
          </a:xfrm>
          <a:custGeom>
            <a:avLst/>
            <a:gdLst>
              <a:gd name="T0" fmla="*/ 1901425 w 2048"/>
              <a:gd name="T1" fmla="*/ 952668 h 1024"/>
              <a:gd name="T2" fmla="*/ 0 w 2048"/>
              <a:gd name="T3" fmla="*/ 952668 h 1024"/>
              <a:gd name="T4" fmla="*/ 0 w 2048"/>
              <a:gd name="T5" fmla="*/ 0 h 1024"/>
              <a:gd name="T6" fmla="*/ 1901425 w 2048"/>
              <a:gd name="T7" fmla="*/ 952668 h 102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rotWithShape="0">
            <a:gsLst>
              <a:gs pos="0">
                <a:srgbClr val="273238"/>
              </a:gs>
              <a:gs pos="10001">
                <a:srgbClr val="273238"/>
              </a:gs>
              <a:gs pos="100000">
                <a:srgbClr val="607D8B"/>
              </a:gs>
            </a:gsLst>
            <a:lin ang="108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pic>
        <p:nvPicPr>
          <p:cNvPr id="13" name="Picture 12">
            <a:extLst>
              <a:ext uri="{FF2B5EF4-FFF2-40B4-BE49-F238E27FC236}"/>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14" name="Picture 11"/>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8440738" y="2097088"/>
            <a:ext cx="2814637" cy="2119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5" name="Straight Connector 14">
            <a:extLst>
              <a:ext uri="{FF2B5EF4-FFF2-40B4-BE49-F238E27FC236}"/>
            </a:extLst>
          </p:cNvPr>
          <p:cNvCxnSpPr/>
          <p:nvPr/>
        </p:nvCxnSpPr>
        <p:spPr>
          <a:xfrm>
            <a:off x="1927225" y="6124575"/>
            <a:ext cx="43561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6" name="Picture 13"/>
          <p:cNvPicPr>
            <a:picLocks noChangeAspect="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998663" y="6232525"/>
            <a:ext cx="182562" cy="18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14"/>
          <p:cNvPicPr>
            <a:picLocks noChangeAspect="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1998663" y="6505575"/>
            <a:ext cx="182562" cy="18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15"/>
          <p:cNvPicPr>
            <a:picLocks noChangeAspect="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8296275" y="307975"/>
            <a:ext cx="3573463"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16"/>
          <p:cNvPicPr>
            <a:picLocks noChangeAspect="1"/>
          </p:cNvPicPr>
          <p:nvPr userDrawn="1"/>
        </p:nvPicPr>
        <p:blipFill>
          <a:blip r:embed="rId8">
            <a:extLst>
              <a:ext uri="{28A0092B-C50C-407E-A947-70E740481C1C}">
                <a14:useLocalDpi xmlns:a14="http://schemas.microsoft.com/office/drawing/2010/main" val="0"/>
              </a:ext>
            </a:extLst>
          </a:blip>
          <a:srcRect l="62022" t="18062" r="2731" b="17725"/>
          <a:stretch>
            <a:fillRect/>
          </a:stretch>
        </p:blipFill>
        <p:spPr bwMode="auto">
          <a:xfrm>
            <a:off x="63500" y="838200"/>
            <a:ext cx="1087438" cy="77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19" descr="User icon Royalty Free Vector Image - VectorStock">
            <a:extLst>
              <a:ext uri="{FF2B5EF4-FFF2-40B4-BE49-F238E27FC236}"/>
            </a:extLst>
          </p:cNvPr>
          <p:cNvPicPr>
            <a:picLocks noChangeAspect="1" noChangeArrowheads="1"/>
          </p:cNvPicPr>
          <p:nvPr userDrawn="1"/>
        </p:nvPicPr>
        <p:blipFill>
          <a:blip r:embed="rId9">
            <a:lum bright="70000" contrast="-70000"/>
          </a:blip>
          <a:srcRect l="26030" t="21389" r="26030" b="34222"/>
          <a:stretch>
            <a:fillRect/>
          </a:stretch>
        </p:blipFill>
        <p:spPr bwMode="auto">
          <a:xfrm>
            <a:off x="354013" y="5211763"/>
            <a:ext cx="1352550" cy="135255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extLst>
          </p:cNvPr>
          <p:cNvSpPr>
            <a:spLocks noGrp="1"/>
          </p:cNvSpPr>
          <p:nvPr>
            <p:ph type="ctrTitle"/>
          </p:nvPr>
        </p:nvSpPr>
        <p:spPr>
          <a:xfrm>
            <a:off x="559490" y="1122364"/>
            <a:ext cx="7035300" cy="2578780"/>
          </a:xfrm>
        </p:spPr>
        <p:txBody>
          <a:bodyPr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smtClean="0"/>
              <a:t>Click to edit Master title style</a:t>
            </a:r>
            <a:endParaRPr lang="en-US" dirty="0"/>
          </a:p>
        </p:txBody>
      </p:sp>
      <p:sp>
        <p:nvSpPr>
          <p:cNvPr id="28" name="Text Placeholder 2">
            <a:extLst>
              <a:ext uri="{FF2B5EF4-FFF2-40B4-BE49-F238E27FC236}"/>
            </a:extLst>
          </p:cNvPr>
          <p:cNvSpPr>
            <a:spLocks noGrp="1"/>
          </p:cNvSpPr>
          <p:nvPr>
            <p:ph type="body" sz="quarter" idx="1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smtClean="0"/>
              <a:t>Click to edit Master text styles</a:t>
            </a:r>
          </a:p>
        </p:txBody>
      </p:sp>
      <p:sp>
        <p:nvSpPr>
          <p:cNvPr id="29" name="Text Placeholder 2">
            <a:extLst>
              <a:ext uri="{FF2B5EF4-FFF2-40B4-BE49-F238E27FC236}"/>
            </a:extLst>
          </p:cNvPr>
          <p:cNvSpPr>
            <a:spLocks noGrp="1"/>
          </p:cNvSpPr>
          <p:nvPr>
            <p:ph type="body" sz="quarter" idx="12"/>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smtClean="0"/>
              <a:t>Click to edit Master text styles</a:t>
            </a:r>
          </a:p>
        </p:txBody>
      </p:sp>
      <p:sp>
        <p:nvSpPr>
          <p:cNvPr id="40" name="Text Placeholder 2">
            <a:extLst>
              <a:ext uri="{FF2B5EF4-FFF2-40B4-BE49-F238E27FC236}"/>
            </a:extLst>
          </p:cNvPr>
          <p:cNvSpPr>
            <a:spLocks noGrp="1"/>
          </p:cNvSpPr>
          <p:nvPr>
            <p:ph type="body" sz="quarter" idx="13"/>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smtClean="0"/>
              <a:t>Click to edit Master text styles</a:t>
            </a:r>
          </a:p>
        </p:txBody>
      </p:sp>
      <p:sp>
        <p:nvSpPr>
          <p:cNvPr id="53" name="Text Placeholder 2">
            <a:extLst>
              <a:ext uri="{FF2B5EF4-FFF2-40B4-BE49-F238E27FC236}"/>
            </a:extLst>
          </p:cNvPr>
          <p:cNvSpPr>
            <a:spLocks noGrp="1"/>
          </p:cNvSpPr>
          <p:nvPr>
            <p:ph type="body" sz="quarter" idx="14"/>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273238"/>
                    </a:gs>
                    <a:gs pos="100000">
                      <a:srgbClr val="607D8B"/>
                    </a:gs>
                  </a:gsLst>
                  <a:lin ang="0" scaled="1"/>
                  <a:tileRect/>
                </a:gradFill>
                <a:effectLst/>
                <a:latin typeface="+mn-lt"/>
                <a:ea typeface="+mn-ea"/>
                <a:cs typeface="+mn-cs"/>
              </a:defRPr>
            </a:lvl1pPr>
          </a:lstStyle>
          <a:p>
            <a:pPr lvl="0"/>
            <a:r>
              <a:rPr lang="en-US" smtClean="0"/>
              <a:t>Click to edit Master text styles</a:t>
            </a:r>
          </a:p>
        </p:txBody>
      </p:sp>
      <p:sp>
        <p:nvSpPr>
          <p:cNvPr id="24" name="Text Placeholder 2">
            <a:extLst>
              <a:ext uri="{FF2B5EF4-FFF2-40B4-BE49-F238E27FC236}"/>
            </a:extLst>
          </p:cNvPr>
          <p:cNvSpPr>
            <a:spLocks noGrp="1"/>
          </p:cNvSpPr>
          <p:nvPr>
            <p:ph type="body" sz="quarter" idx="16"/>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smtClean="0"/>
              <a:t>Click to edit Master text styles</a:t>
            </a:r>
          </a:p>
          <a:p>
            <a:pPr lvl="1"/>
            <a:r>
              <a:rPr lang="en-US" smtClean="0"/>
              <a:t>Second level</a:t>
            </a:r>
          </a:p>
        </p:txBody>
      </p:sp>
      <p:sp>
        <p:nvSpPr>
          <p:cNvPr id="30" name="Picture Placeholder 29">
            <a:extLst>
              <a:ext uri="{FF2B5EF4-FFF2-40B4-BE49-F238E27FC236}"/>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rtlCol="0">
            <a:noAutofit/>
          </a:bodyPr>
          <a:lstStyle>
            <a:lvl1pPr>
              <a:defRPr sz="1800"/>
            </a:lvl1pPr>
          </a:lstStyle>
          <a:p>
            <a:pPr lvl="0"/>
            <a:r>
              <a:rPr lang="en-US" noProof="0" smtClean="0"/>
              <a:t>Click icon to add picture</a:t>
            </a:r>
            <a:endParaRPr lang="en-US" noProof="0"/>
          </a:p>
        </p:txBody>
      </p:sp>
    </p:spTree>
    <p:extLst>
      <p:ext uri="{BB962C8B-B14F-4D97-AF65-F5344CB8AC3E}">
        <p14:creationId xmlns:p14="http://schemas.microsoft.com/office/powerpoint/2010/main" val="366918399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Title Slide - Brown">
    <p:spTree>
      <p:nvGrpSpPr>
        <p:cNvPr id="1" name=""/>
        <p:cNvGrpSpPr/>
        <p:nvPr/>
      </p:nvGrpSpPr>
      <p:grpSpPr>
        <a:xfrm>
          <a:off x="0" y="0"/>
          <a:ext cx="0" cy="0"/>
          <a:chOff x="0" y="0"/>
          <a:chExt cx="0" cy="0"/>
        </a:xfrm>
      </p:grpSpPr>
      <p:pic>
        <p:nvPicPr>
          <p:cNvPr id="9" name="Picture 8">
            <a:extLst>
              <a:ext uri="{FF2B5EF4-FFF2-40B4-BE49-F238E27FC236}"/>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10" name="TextBox 7"/>
          <p:cNvSpPr txBox="1">
            <a:spLocks noChangeArrowheads="1"/>
          </p:cNvSpPr>
          <p:nvPr userDrawn="1"/>
        </p:nvSpPr>
        <p:spPr bwMode="auto">
          <a:xfrm>
            <a:off x="1838325" y="5802313"/>
            <a:ext cx="4513263"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Roboto Condensed" charset="0"/>
              </a:defRPr>
            </a:lvl1pPr>
            <a:lvl2pPr marL="742950" indent="-285750">
              <a:defRPr>
                <a:solidFill>
                  <a:schemeClr val="tx1"/>
                </a:solidFill>
                <a:latin typeface="Roboto Condensed" charset="0"/>
              </a:defRPr>
            </a:lvl2pPr>
            <a:lvl3pPr marL="1143000" indent="-228600">
              <a:defRPr>
                <a:solidFill>
                  <a:schemeClr val="tx1"/>
                </a:solidFill>
                <a:latin typeface="Roboto Condensed" charset="0"/>
              </a:defRPr>
            </a:lvl3pPr>
            <a:lvl4pPr marL="1600200" indent="-228600">
              <a:defRPr>
                <a:solidFill>
                  <a:schemeClr val="tx1"/>
                </a:solidFill>
                <a:latin typeface="Roboto Condensed" charset="0"/>
              </a:defRPr>
            </a:lvl4pPr>
            <a:lvl5pPr marL="2057400" indent="-228600">
              <a:defRPr>
                <a:solidFill>
                  <a:schemeClr val="tx1"/>
                </a:solidFill>
                <a:latin typeface="Roboto Condensed" charset="0"/>
              </a:defRPr>
            </a:lvl5pPr>
            <a:lvl6pPr marL="2514600" indent="-228600" fontAlgn="base">
              <a:spcBef>
                <a:spcPct val="0"/>
              </a:spcBef>
              <a:spcAft>
                <a:spcPct val="0"/>
              </a:spcAft>
              <a:defRPr>
                <a:solidFill>
                  <a:schemeClr val="tx1"/>
                </a:solidFill>
                <a:latin typeface="Roboto Condensed" charset="0"/>
              </a:defRPr>
            </a:lvl6pPr>
            <a:lvl7pPr marL="2971800" indent="-228600" fontAlgn="base">
              <a:spcBef>
                <a:spcPct val="0"/>
              </a:spcBef>
              <a:spcAft>
                <a:spcPct val="0"/>
              </a:spcAft>
              <a:defRPr>
                <a:solidFill>
                  <a:schemeClr val="tx1"/>
                </a:solidFill>
                <a:latin typeface="Roboto Condensed" charset="0"/>
              </a:defRPr>
            </a:lvl7pPr>
            <a:lvl8pPr marL="3429000" indent="-228600" fontAlgn="base">
              <a:spcBef>
                <a:spcPct val="0"/>
              </a:spcBef>
              <a:spcAft>
                <a:spcPct val="0"/>
              </a:spcAft>
              <a:defRPr>
                <a:solidFill>
                  <a:schemeClr val="tx1"/>
                </a:solidFill>
                <a:latin typeface="Roboto Condensed" charset="0"/>
              </a:defRPr>
            </a:lvl8pPr>
            <a:lvl9pPr marL="3886200" indent="-228600" fontAlgn="base">
              <a:spcBef>
                <a:spcPct val="0"/>
              </a:spcBef>
              <a:spcAft>
                <a:spcPct val="0"/>
              </a:spcAft>
              <a:defRPr>
                <a:solidFill>
                  <a:schemeClr val="tx1"/>
                </a:solidFill>
                <a:latin typeface="Roboto Condensed" charset="0"/>
              </a:defRPr>
            </a:lvl9pPr>
          </a:lstStyle>
          <a:p>
            <a:r>
              <a:rPr lang="en-US" sz="1600"/>
              <a:t>Darshan Institute of Engineering &amp; Technology, Rajkot</a:t>
            </a:r>
          </a:p>
        </p:txBody>
      </p:sp>
      <p:sp>
        <p:nvSpPr>
          <p:cNvPr id="11" name="Freeform 13"/>
          <p:cNvSpPr>
            <a:spLocks/>
          </p:cNvSpPr>
          <p:nvPr userDrawn="1"/>
        </p:nvSpPr>
        <p:spPr bwMode="auto">
          <a:xfrm>
            <a:off x="2554288" y="0"/>
            <a:ext cx="5256212" cy="1335088"/>
          </a:xfrm>
          <a:custGeom>
            <a:avLst/>
            <a:gdLst>
              <a:gd name="T0" fmla="*/ 5255702 w 2048"/>
              <a:gd name="T1" fmla="*/ 0 h 517"/>
              <a:gd name="T2" fmla="*/ 4963148 w 2048"/>
              <a:gd name="T3" fmla="*/ 185919 h 517"/>
              <a:gd name="T4" fmla="*/ 0 w 2048"/>
              <a:gd name="T5" fmla="*/ 0 h 517"/>
              <a:gd name="T6" fmla="*/ 5255702 w 2048"/>
              <a:gd name="T7" fmla="*/ 0 h 51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rotWithShape="0">
            <a:gsLst>
              <a:gs pos="0">
                <a:srgbClr val="3E2622"/>
              </a:gs>
              <a:gs pos="10001">
                <a:srgbClr val="3E2622"/>
              </a:gs>
              <a:gs pos="100000">
                <a:srgbClr val="795547"/>
              </a:gs>
            </a:gsLst>
            <a:lin ang="108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2" name="Freeform 17"/>
          <p:cNvSpPr>
            <a:spLocks/>
          </p:cNvSpPr>
          <p:nvPr userDrawn="1"/>
        </p:nvSpPr>
        <p:spPr bwMode="auto">
          <a:xfrm>
            <a:off x="0" y="5905500"/>
            <a:ext cx="1901825" cy="952500"/>
          </a:xfrm>
          <a:custGeom>
            <a:avLst/>
            <a:gdLst>
              <a:gd name="T0" fmla="*/ 1901425 w 2048"/>
              <a:gd name="T1" fmla="*/ 952668 h 1024"/>
              <a:gd name="T2" fmla="*/ 0 w 2048"/>
              <a:gd name="T3" fmla="*/ 952668 h 1024"/>
              <a:gd name="T4" fmla="*/ 0 w 2048"/>
              <a:gd name="T5" fmla="*/ 0 h 1024"/>
              <a:gd name="T6" fmla="*/ 1901425 w 2048"/>
              <a:gd name="T7" fmla="*/ 952668 h 102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rotWithShape="0">
            <a:gsLst>
              <a:gs pos="0">
                <a:srgbClr val="3E2622"/>
              </a:gs>
              <a:gs pos="10001">
                <a:srgbClr val="3E2622"/>
              </a:gs>
              <a:gs pos="100000">
                <a:srgbClr val="795547"/>
              </a:gs>
            </a:gsLst>
            <a:lin ang="108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pic>
        <p:nvPicPr>
          <p:cNvPr id="13" name="Picture 12">
            <a:extLst>
              <a:ext uri="{FF2B5EF4-FFF2-40B4-BE49-F238E27FC236}"/>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14" name="Picture 11"/>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8440738" y="2097088"/>
            <a:ext cx="2814637" cy="2119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5" name="Straight Connector 14">
            <a:extLst>
              <a:ext uri="{FF2B5EF4-FFF2-40B4-BE49-F238E27FC236}"/>
            </a:extLst>
          </p:cNvPr>
          <p:cNvCxnSpPr/>
          <p:nvPr/>
        </p:nvCxnSpPr>
        <p:spPr>
          <a:xfrm>
            <a:off x="1927225" y="6124575"/>
            <a:ext cx="43561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6" name="Picture 13"/>
          <p:cNvPicPr>
            <a:picLocks noChangeAspect="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998663" y="6232525"/>
            <a:ext cx="182562" cy="18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14"/>
          <p:cNvPicPr>
            <a:picLocks noChangeAspect="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1998663" y="6505575"/>
            <a:ext cx="182562" cy="18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15"/>
          <p:cNvPicPr>
            <a:picLocks noChangeAspect="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8296275" y="307975"/>
            <a:ext cx="3573463"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16"/>
          <p:cNvPicPr>
            <a:picLocks noChangeAspect="1"/>
          </p:cNvPicPr>
          <p:nvPr userDrawn="1"/>
        </p:nvPicPr>
        <p:blipFill>
          <a:blip r:embed="rId8">
            <a:extLst>
              <a:ext uri="{28A0092B-C50C-407E-A947-70E740481C1C}">
                <a14:useLocalDpi xmlns:a14="http://schemas.microsoft.com/office/drawing/2010/main" val="0"/>
              </a:ext>
            </a:extLst>
          </a:blip>
          <a:srcRect l="62022" t="18062" r="2731" b="17725"/>
          <a:stretch>
            <a:fillRect/>
          </a:stretch>
        </p:blipFill>
        <p:spPr bwMode="auto">
          <a:xfrm>
            <a:off x="63500" y="838200"/>
            <a:ext cx="1087438" cy="77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19" descr="User icon Royalty Free Vector Image - VectorStock">
            <a:extLst>
              <a:ext uri="{FF2B5EF4-FFF2-40B4-BE49-F238E27FC236}"/>
            </a:extLst>
          </p:cNvPr>
          <p:cNvPicPr>
            <a:picLocks noChangeAspect="1" noChangeArrowheads="1"/>
          </p:cNvPicPr>
          <p:nvPr userDrawn="1"/>
        </p:nvPicPr>
        <p:blipFill>
          <a:blip r:embed="rId9">
            <a:lum bright="70000" contrast="-70000"/>
          </a:blip>
          <a:srcRect l="26030" t="21389" r="26030" b="34222"/>
          <a:stretch>
            <a:fillRect/>
          </a:stretch>
        </p:blipFill>
        <p:spPr bwMode="auto">
          <a:xfrm>
            <a:off x="354013" y="5211763"/>
            <a:ext cx="1352550" cy="135255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extLst>
          </p:cNvPr>
          <p:cNvSpPr>
            <a:spLocks noGrp="1"/>
          </p:cNvSpPr>
          <p:nvPr>
            <p:ph type="ctrTitle"/>
          </p:nvPr>
        </p:nvSpPr>
        <p:spPr>
          <a:xfrm>
            <a:off x="559490" y="1122364"/>
            <a:ext cx="7035300" cy="2578780"/>
          </a:xfrm>
        </p:spPr>
        <p:txBody>
          <a:bodyPr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smtClean="0"/>
              <a:t>Click to edit Master title style</a:t>
            </a:r>
            <a:endParaRPr lang="en-US" dirty="0"/>
          </a:p>
        </p:txBody>
      </p:sp>
      <p:sp>
        <p:nvSpPr>
          <p:cNvPr id="28" name="Text Placeholder 2">
            <a:extLst>
              <a:ext uri="{FF2B5EF4-FFF2-40B4-BE49-F238E27FC236}"/>
            </a:extLst>
          </p:cNvPr>
          <p:cNvSpPr>
            <a:spLocks noGrp="1"/>
          </p:cNvSpPr>
          <p:nvPr>
            <p:ph type="body" sz="quarter" idx="1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smtClean="0"/>
              <a:t>Click to edit Master text styles</a:t>
            </a:r>
          </a:p>
        </p:txBody>
      </p:sp>
      <p:sp>
        <p:nvSpPr>
          <p:cNvPr id="29" name="Text Placeholder 2">
            <a:extLst>
              <a:ext uri="{FF2B5EF4-FFF2-40B4-BE49-F238E27FC236}"/>
            </a:extLst>
          </p:cNvPr>
          <p:cNvSpPr>
            <a:spLocks noGrp="1"/>
          </p:cNvSpPr>
          <p:nvPr>
            <p:ph type="body" sz="quarter" idx="12"/>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smtClean="0"/>
              <a:t>Click to edit Master text styles</a:t>
            </a:r>
          </a:p>
        </p:txBody>
      </p:sp>
      <p:sp>
        <p:nvSpPr>
          <p:cNvPr id="40" name="Text Placeholder 2">
            <a:extLst>
              <a:ext uri="{FF2B5EF4-FFF2-40B4-BE49-F238E27FC236}"/>
            </a:extLst>
          </p:cNvPr>
          <p:cNvSpPr>
            <a:spLocks noGrp="1"/>
          </p:cNvSpPr>
          <p:nvPr>
            <p:ph type="body" sz="quarter" idx="13"/>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smtClean="0"/>
              <a:t>Click to edit Master text styles</a:t>
            </a:r>
          </a:p>
        </p:txBody>
      </p:sp>
      <p:sp>
        <p:nvSpPr>
          <p:cNvPr id="53" name="Text Placeholder 2">
            <a:extLst>
              <a:ext uri="{FF2B5EF4-FFF2-40B4-BE49-F238E27FC236}"/>
            </a:extLst>
          </p:cNvPr>
          <p:cNvSpPr>
            <a:spLocks noGrp="1"/>
          </p:cNvSpPr>
          <p:nvPr>
            <p:ph type="body" sz="quarter" idx="14"/>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3E2622"/>
                    </a:gs>
                    <a:gs pos="100000">
                      <a:srgbClr val="795547"/>
                    </a:gs>
                  </a:gsLst>
                  <a:lin ang="0" scaled="1"/>
                  <a:tileRect/>
                </a:gradFill>
                <a:effectLst/>
                <a:latin typeface="+mn-lt"/>
                <a:ea typeface="+mn-ea"/>
                <a:cs typeface="+mn-cs"/>
              </a:defRPr>
            </a:lvl1pPr>
          </a:lstStyle>
          <a:p>
            <a:pPr lvl="0"/>
            <a:r>
              <a:rPr lang="en-US" smtClean="0"/>
              <a:t>Click to edit Master text styles</a:t>
            </a:r>
          </a:p>
        </p:txBody>
      </p:sp>
      <p:sp>
        <p:nvSpPr>
          <p:cNvPr id="24" name="Text Placeholder 2">
            <a:extLst>
              <a:ext uri="{FF2B5EF4-FFF2-40B4-BE49-F238E27FC236}"/>
            </a:extLst>
          </p:cNvPr>
          <p:cNvSpPr>
            <a:spLocks noGrp="1"/>
          </p:cNvSpPr>
          <p:nvPr>
            <p:ph type="body" sz="quarter" idx="16"/>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smtClean="0"/>
              <a:t>Click to edit Master text styles</a:t>
            </a:r>
          </a:p>
          <a:p>
            <a:pPr lvl="1"/>
            <a:r>
              <a:rPr lang="en-US" smtClean="0"/>
              <a:t>Second level</a:t>
            </a:r>
          </a:p>
        </p:txBody>
      </p:sp>
      <p:sp>
        <p:nvSpPr>
          <p:cNvPr id="30" name="Picture Placeholder 29">
            <a:extLst>
              <a:ext uri="{FF2B5EF4-FFF2-40B4-BE49-F238E27FC236}"/>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rtlCol="0">
            <a:noAutofit/>
          </a:bodyPr>
          <a:lstStyle>
            <a:lvl1pPr>
              <a:defRPr sz="1800"/>
            </a:lvl1pPr>
          </a:lstStyle>
          <a:p>
            <a:pPr lvl="0"/>
            <a:r>
              <a:rPr lang="en-US" noProof="0" smtClean="0"/>
              <a:t>Click icon to add picture</a:t>
            </a:r>
            <a:endParaRPr lang="en-US" noProof="0"/>
          </a:p>
        </p:txBody>
      </p:sp>
    </p:spTree>
    <p:extLst>
      <p:ext uri="{BB962C8B-B14F-4D97-AF65-F5344CB8AC3E}">
        <p14:creationId xmlns:p14="http://schemas.microsoft.com/office/powerpoint/2010/main" val="19452516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nd Content - Logo on BL">
    <p:spTree>
      <p:nvGrpSpPr>
        <p:cNvPr id="1" name=""/>
        <p:cNvGrpSpPr/>
        <p:nvPr/>
      </p:nvGrpSpPr>
      <p:grpSpPr>
        <a:xfrm>
          <a:off x="0" y="0"/>
          <a:ext cx="0" cy="0"/>
          <a:chOff x="0" y="0"/>
          <a:chExt cx="0" cy="0"/>
        </a:xfrm>
      </p:grpSpPr>
      <p:sp>
        <p:nvSpPr>
          <p:cNvPr id="4" name="Rectangle: Rounded Corners 16">
            <a:extLst>
              <a:ext uri="{FF2B5EF4-FFF2-40B4-BE49-F238E27FC236}"/>
            </a:extLst>
          </p:cNvPr>
          <p:cNvSpPr/>
          <p:nvPr/>
        </p:nvSpPr>
        <p:spPr>
          <a:xfrm>
            <a:off x="0" y="6604000"/>
            <a:ext cx="12192000"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5" name="Date Placeholder 1">
            <a:extLst>
              <a:ext uri="{FF2B5EF4-FFF2-40B4-BE49-F238E27FC236}"/>
            </a:extLst>
          </p:cNvPr>
          <p:cNvSpPr txBox="1">
            <a:spLocks/>
          </p:cNvSpPr>
          <p:nvPr/>
        </p:nvSpPr>
        <p:spPr>
          <a:xfrm>
            <a:off x="838200" y="6604000"/>
            <a:ext cx="2743200" cy="255588"/>
          </a:xfrm>
          <a:prstGeom prst="rect">
            <a:avLst/>
          </a:prstGeom>
        </p:spPr>
        <p:txBody>
          <a:bodyPr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Jay R </a:t>
            </a:r>
            <a:r>
              <a:rPr lang="en-US" dirty="0" err="1">
                <a:solidFill>
                  <a:schemeClr val="tx1">
                    <a:lumMod val="90000"/>
                    <a:lumOff val="10000"/>
                  </a:schemeClr>
                </a:solidFill>
                <a:latin typeface="Roboto Condensed Light" panose="02000000000000000000" pitchFamily="2" charset="0"/>
                <a:ea typeface="Roboto Condensed Light" panose="02000000000000000000" pitchFamily="2" charset="0"/>
              </a:rPr>
              <a:t>Dhamsaniya</a:t>
            </a:r>
            <a:endParaRPr lang="en-US" dirty="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
        <p:nvSpPr>
          <p:cNvPr id="6" name="Footer Placeholder 2">
            <a:extLst>
              <a:ext uri="{FF2B5EF4-FFF2-40B4-BE49-F238E27FC236}"/>
            </a:extLst>
          </p:cNvPr>
          <p:cNvSpPr txBox="1">
            <a:spLocks/>
          </p:cNvSpPr>
          <p:nvPr/>
        </p:nvSpPr>
        <p:spPr>
          <a:xfrm>
            <a:off x="4038600" y="6604000"/>
            <a:ext cx="4114800" cy="255588"/>
          </a:xfrm>
          <a:prstGeom prst="rect">
            <a:avLst/>
          </a:prstGeom>
        </p:spPr>
        <p:txBody>
          <a:bodyPr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#3130006 (PS)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Unit 1 – Basic Probability</a:t>
            </a:r>
          </a:p>
        </p:txBody>
      </p:sp>
      <p:sp>
        <p:nvSpPr>
          <p:cNvPr id="7" name="Slide Number Placeholder 3">
            <a:extLst>
              <a:ext uri="{FF2B5EF4-FFF2-40B4-BE49-F238E27FC236}"/>
            </a:extLst>
          </p:cNvPr>
          <p:cNvSpPr txBox="1">
            <a:spLocks/>
          </p:cNvSpPr>
          <p:nvPr/>
        </p:nvSpPr>
        <p:spPr>
          <a:xfrm>
            <a:off x="8610600" y="6604000"/>
            <a:ext cx="2743200" cy="255588"/>
          </a:xfrm>
          <a:prstGeom prst="rect">
            <a:avLst/>
          </a:prstGeom>
        </p:spPr>
        <p:txBody>
          <a:bodyPr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fld id="{C555957D-9500-42FB-82DC-E7F9D515D9A4}" type="slidenum">
              <a:rPr lang="en-US" b="1" smtClean="0">
                <a:solidFill>
                  <a:schemeClr val="tx1">
                    <a:lumMod val="90000"/>
                    <a:lumOff val="10000"/>
                  </a:schemeClr>
                </a:solidFill>
              </a:rPr>
              <a:pPr fontAlgn="auto">
                <a:spcBef>
                  <a:spcPts val="0"/>
                </a:spcBef>
                <a:spcAft>
                  <a:spcPts val="0"/>
                </a:spcAft>
                <a:defRPr/>
              </a:pPr>
              <a:t>‹#›</a:t>
            </a:fld>
            <a:endParaRPr lang="en-US" b="1" dirty="0">
              <a:solidFill>
                <a:schemeClr val="tx1">
                  <a:lumMod val="90000"/>
                  <a:lumOff val="10000"/>
                </a:schemeClr>
              </a:solidFill>
            </a:endParaRPr>
          </a:p>
        </p:txBody>
      </p:sp>
      <p:pic>
        <p:nvPicPr>
          <p:cNvPr id="8" name="Shape 56"/>
          <p:cNvPicPr preferRelativeResize="0">
            <a:picLocks noChangeAspect="1" noChangeArrowheads="1"/>
          </p:cNvPicPr>
          <p:nvPr/>
        </p:nvPicPr>
        <p:blipFill>
          <a:blip r:embed="rId2">
            <a:extLst>
              <a:ext uri="{28A0092B-C50C-407E-A947-70E740481C1C}">
                <a14:useLocalDpi xmlns:a14="http://schemas.microsoft.com/office/drawing/2010/main" val="0"/>
              </a:ext>
            </a:extLst>
          </a:blip>
          <a:srcRect t="86739" r="1768" b="3535"/>
          <a:stretch>
            <a:fillRect/>
          </a:stretch>
        </p:blipFill>
        <p:spPr bwMode="auto">
          <a:xfrm>
            <a:off x="0" y="0"/>
            <a:ext cx="12192000"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9" name="Straight Connector 8">
            <a:extLst>
              <a:ext uri="{FF2B5EF4-FFF2-40B4-BE49-F238E27FC236}"/>
            </a:extLst>
          </p:cNvPr>
          <p:cNvCxnSpPr/>
          <p:nvPr/>
        </p:nvCxnSpPr>
        <p:spPr>
          <a:xfrm>
            <a:off x="0" y="711200"/>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extLst>
          </p:cNvPr>
          <p:cNvCxnSpPr/>
          <p:nvPr/>
        </p:nvCxnSpPr>
        <p:spPr>
          <a:xfrm>
            <a:off x="0" y="6605588"/>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sp>
        <p:nvSpPr>
          <p:cNvPr id="11" name="Rectangle: Rounded Corners 16">
            <a:extLst>
              <a:ext uri="{FF2B5EF4-FFF2-40B4-BE49-F238E27FC236}"/>
            </a:extLst>
          </p:cNvPr>
          <p:cNvSpPr/>
          <p:nvPr userDrawn="1"/>
        </p:nvSpPr>
        <p:spPr>
          <a:xfrm>
            <a:off x="0" y="6604000"/>
            <a:ext cx="12192000"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2" name="Date Placeholder 1">
            <a:extLst>
              <a:ext uri="{FF2B5EF4-FFF2-40B4-BE49-F238E27FC236}"/>
            </a:extLst>
          </p:cNvPr>
          <p:cNvSpPr txBox="1">
            <a:spLocks/>
          </p:cNvSpPr>
          <p:nvPr userDrawn="1"/>
        </p:nvSpPr>
        <p:spPr>
          <a:xfrm>
            <a:off x="838200" y="6604000"/>
            <a:ext cx="2743200" cy="255588"/>
          </a:xfrm>
          <a:prstGeom prst="rect">
            <a:avLst/>
          </a:prstGeom>
        </p:spPr>
        <p:txBody>
          <a:bodyPr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Maulik D Trivedi</a:t>
            </a:r>
          </a:p>
        </p:txBody>
      </p:sp>
      <p:sp>
        <p:nvSpPr>
          <p:cNvPr id="13" name="Footer Placeholder 2">
            <a:extLst>
              <a:ext uri="{FF2B5EF4-FFF2-40B4-BE49-F238E27FC236}"/>
            </a:extLst>
          </p:cNvPr>
          <p:cNvSpPr txBox="1">
            <a:spLocks/>
          </p:cNvSpPr>
          <p:nvPr userDrawn="1"/>
        </p:nvSpPr>
        <p:spPr>
          <a:xfrm>
            <a:off x="4038600" y="6604000"/>
            <a:ext cx="4114800" cy="255588"/>
          </a:xfrm>
          <a:prstGeom prst="rect">
            <a:avLst/>
          </a:prstGeom>
        </p:spPr>
        <p:txBody>
          <a:bodyPr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#3170722 (BDA)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Unit:1 – Introduction to Big Data</a:t>
            </a:r>
          </a:p>
        </p:txBody>
      </p:sp>
      <p:sp>
        <p:nvSpPr>
          <p:cNvPr id="14" name="Slide Number Placeholder 3">
            <a:extLst>
              <a:ext uri="{FF2B5EF4-FFF2-40B4-BE49-F238E27FC236}"/>
            </a:extLst>
          </p:cNvPr>
          <p:cNvSpPr txBox="1">
            <a:spLocks/>
          </p:cNvSpPr>
          <p:nvPr userDrawn="1"/>
        </p:nvSpPr>
        <p:spPr>
          <a:xfrm>
            <a:off x="8610600" y="6604000"/>
            <a:ext cx="2743200" cy="255588"/>
          </a:xfrm>
          <a:prstGeom prst="rect">
            <a:avLst/>
          </a:prstGeom>
        </p:spPr>
        <p:txBody>
          <a:bodyPr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fld id="{78C4BB54-59D1-492C-90CC-430B4E6D4E52}" type="slidenum">
              <a:rPr lang="en-US" b="1" smtClean="0">
                <a:solidFill>
                  <a:schemeClr val="tx1">
                    <a:lumMod val="90000"/>
                    <a:lumOff val="10000"/>
                  </a:schemeClr>
                </a:solidFill>
              </a:rPr>
              <a:pPr fontAlgn="auto">
                <a:spcBef>
                  <a:spcPts val="0"/>
                </a:spcBef>
                <a:spcAft>
                  <a:spcPts val="0"/>
                </a:spcAft>
                <a:defRPr/>
              </a:pPr>
              <a:t>‹#›</a:t>
            </a:fld>
            <a:endParaRPr lang="en-US" b="1" dirty="0">
              <a:solidFill>
                <a:schemeClr val="tx1">
                  <a:lumMod val="90000"/>
                  <a:lumOff val="10000"/>
                </a:schemeClr>
              </a:solidFill>
            </a:endParaRPr>
          </a:p>
        </p:txBody>
      </p:sp>
      <p:pic>
        <p:nvPicPr>
          <p:cNvPr id="15" name="Shape 56"/>
          <p:cNvPicPr preferRelativeResize="0">
            <a:picLocks noChangeAspect="1" noChangeArrowheads="1"/>
          </p:cNvPicPr>
          <p:nvPr userDrawn="1"/>
        </p:nvPicPr>
        <p:blipFill>
          <a:blip r:embed="rId2">
            <a:extLst>
              <a:ext uri="{28A0092B-C50C-407E-A947-70E740481C1C}">
                <a14:useLocalDpi xmlns:a14="http://schemas.microsoft.com/office/drawing/2010/main" val="0"/>
              </a:ext>
            </a:extLst>
          </a:blip>
          <a:srcRect t="86739" r="1768" b="3535"/>
          <a:stretch>
            <a:fillRect/>
          </a:stretch>
        </p:blipFill>
        <p:spPr bwMode="auto">
          <a:xfrm>
            <a:off x="0" y="0"/>
            <a:ext cx="12192000"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6" name="Straight Connector 15">
            <a:extLst>
              <a:ext uri="{FF2B5EF4-FFF2-40B4-BE49-F238E27FC236}"/>
            </a:extLst>
          </p:cNvPr>
          <p:cNvCxnSpPr/>
          <p:nvPr userDrawn="1"/>
        </p:nvCxnSpPr>
        <p:spPr>
          <a:xfrm>
            <a:off x="0" y="711200"/>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extLst>
          </p:cNvPr>
          <p:cNvCxnSpPr/>
          <p:nvPr userDrawn="1"/>
        </p:nvCxnSpPr>
        <p:spPr>
          <a:xfrm>
            <a:off x="0" y="6605588"/>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grpSp>
        <p:nvGrpSpPr>
          <p:cNvPr id="18" name="Group 20"/>
          <p:cNvGrpSpPr>
            <a:grpSpLocks/>
          </p:cNvGrpSpPr>
          <p:nvPr userDrawn="1"/>
        </p:nvGrpSpPr>
        <p:grpSpPr bwMode="auto">
          <a:xfrm>
            <a:off x="-438150" y="5775325"/>
            <a:ext cx="2552700" cy="827088"/>
            <a:chOff x="131178" y="5775961"/>
            <a:chExt cx="2530238" cy="820250"/>
          </a:xfrm>
        </p:grpSpPr>
        <p:pic>
          <p:nvPicPr>
            <p:cNvPr id="19" name="Picture 21"/>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52314" y="5775961"/>
              <a:ext cx="1815353" cy="82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Rectangle 19">
              <a:extLst>
                <a:ext uri="{FF2B5EF4-FFF2-40B4-BE49-F238E27FC236}"/>
              </a:extLst>
            </p:cNvPr>
            <p:cNvSpPr/>
            <p:nvPr userDrawn="1"/>
          </p:nvSpPr>
          <p:spPr>
            <a:xfrm>
              <a:off x="131178" y="5775961"/>
              <a:ext cx="2530238" cy="820250"/>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grpSp>
      <p:sp>
        <p:nvSpPr>
          <p:cNvPr id="2" name="Title 1">
            <a:extLst>
              <a:ext uri="{FF2B5EF4-FFF2-40B4-BE49-F238E27FC236}"/>
            </a:extLst>
          </p:cNvPr>
          <p:cNvSpPr>
            <a:spLocks noGrp="1"/>
          </p:cNvSpPr>
          <p:nvPr>
            <p:ph type="title"/>
          </p:nvPr>
        </p:nvSpPr>
        <p:spPr>
          <a:xfrm>
            <a:off x="0" y="1"/>
            <a:ext cx="12192000" cy="711200"/>
          </a:xfrm>
          <a:solidFill>
            <a:srgbClr val="C0C0C0">
              <a:alpha val="50000"/>
            </a:srgbClr>
          </a:solidFill>
          <a:ln>
            <a:noFill/>
          </a:ln>
        </p:spPr>
        <p:txBody>
          <a:bodyPr lIns="216000" tIns="108000" rIns="216000" bIns="108000">
            <a:normAutofit/>
          </a:bodyPr>
          <a:lstStyle>
            <a:lvl1pPr>
              <a:defRPr lang="en-US" sz="3400" b="1" kern="1200" dirty="0">
                <a:solidFill>
                  <a:schemeClr val="tx1">
                    <a:lumMod val="90000"/>
                    <a:lumOff val="10000"/>
                  </a:schemeClr>
                </a:solidFill>
                <a:effectLst/>
                <a:latin typeface="+mj-lt"/>
                <a:ea typeface="+mj-ea"/>
                <a:cs typeface="+mj-cs"/>
              </a:defRPr>
            </a:lvl1pPr>
          </a:lstStyle>
          <a:p>
            <a:r>
              <a:rPr lang="en-US" smtClean="0"/>
              <a:t>Click to edit Master title style</a:t>
            </a:r>
            <a:endParaRPr lang="en-US" dirty="0"/>
          </a:p>
        </p:txBody>
      </p:sp>
      <p:sp>
        <p:nvSpPr>
          <p:cNvPr id="3" name="Content Placeholder 2">
            <a:extLst>
              <a:ext uri="{FF2B5EF4-FFF2-40B4-BE49-F238E27FC236}"/>
            </a:extLst>
          </p:cNvPr>
          <p:cNvSpPr>
            <a:spLocks noGrp="1"/>
          </p:cNvSpPr>
          <p:nvPr>
            <p:ph idx="1"/>
          </p:nvPr>
        </p:nvSpPr>
        <p:spPr>
          <a:xfrm>
            <a:off x="131180" y="863444"/>
            <a:ext cx="11929641" cy="5590565"/>
          </a:xfrm>
        </p:spPr>
        <p:txBody>
          <a:bodyPr>
            <a:noAutofit/>
          </a:bodyPr>
          <a:lstStyle>
            <a:lvl1pPr marL="265113" indent="-265113" algn="just">
              <a:buClr>
                <a:schemeClr val="accent6"/>
              </a:buClr>
              <a:buFont typeface="Wingdings 3" panose="05040102010807070707" pitchFamily="18" charset="2"/>
              <a:buChar char=""/>
              <a:defRPr sz="2400">
                <a:solidFill>
                  <a:schemeClr val="tx1"/>
                </a:solidFill>
              </a:defRPr>
            </a:lvl1pPr>
            <a:lvl2pPr marL="809625" indent="-352425" algn="just">
              <a:buClr>
                <a:schemeClr val="accent6"/>
              </a:buClr>
              <a:buFont typeface="Wingdings 3" panose="05040102010807070707" pitchFamily="18" charset="2"/>
              <a:buChar char=""/>
              <a:defRPr sz="2000">
                <a:solidFill>
                  <a:schemeClr val="tx1"/>
                </a:solidFill>
              </a:defRPr>
            </a:lvl2pPr>
            <a:lvl3pPr marL="1143000" indent="-228600" algn="just">
              <a:buClr>
                <a:schemeClr val="accent6"/>
              </a:buClr>
              <a:buFont typeface="Wingdings" panose="05000000000000000000" pitchFamily="2" charset="2"/>
              <a:buChar char="§"/>
              <a:defRPr sz="1800">
                <a:solidFill>
                  <a:schemeClr val="tx1"/>
                </a:solidFill>
              </a:defRPr>
            </a:lvl3pPr>
            <a:lvl4pPr algn="just">
              <a:buClr>
                <a:schemeClr val="accent6"/>
              </a:buClr>
              <a:defRPr sz="1600">
                <a:solidFill>
                  <a:schemeClr val="tx1"/>
                </a:solidFill>
              </a:defRPr>
            </a:lvl4pPr>
            <a:lvl5pPr algn="just">
              <a:buClr>
                <a:schemeClr val="accent6"/>
              </a:buClr>
              <a:defRPr sz="1600">
                <a:solidFill>
                  <a:schemeClr val="tx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68011605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_Title Slide - Deep Puple">
    <p:spTree>
      <p:nvGrpSpPr>
        <p:cNvPr id="1" name=""/>
        <p:cNvGrpSpPr/>
        <p:nvPr/>
      </p:nvGrpSpPr>
      <p:grpSpPr>
        <a:xfrm>
          <a:off x="0" y="0"/>
          <a:ext cx="0" cy="0"/>
          <a:chOff x="0" y="0"/>
          <a:chExt cx="0" cy="0"/>
        </a:xfrm>
      </p:grpSpPr>
      <p:pic>
        <p:nvPicPr>
          <p:cNvPr id="9" name="Picture 8">
            <a:extLst>
              <a:ext uri="{FF2B5EF4-FFF2-40B4-BE49-F238E27FC236}"/>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10" name="TextBox 7"/>
          <p:cNvSpPr txBox="1">
            <a:spLocks noChangeArrowheads="1"/>
          </p:cNvSpPr>
          <p:nvPr userDrawn="1"/>
        </p:nvSpPr>
        <p:spPr bwMode="auto">
          <a:xfrm>
            <a:off x="1838325" y="5802313"/>
            <a:ext cx="4513263"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Roboto Condensed" charset="0"/>
              </a:defRPr>
            </a:lvl1pPr>
            <a:lvl2pPr marL="742950" indent="-285750">
              <a:defRPr>
                <a:solidFill>
                  <a:schemeClr val="tx1"/>
                </a:solidFill>
                <a:latin typeface="Roboto Condensed" charset="0"/>
              </a:defRPr>
            </a:lvl2pPr>
            <a:lvl3pPr marL="1143000" indent="-228600">
              <a:defRPr>
                <a:solidFill>
                  <a:schemeClr val="tx1"/>
                </a:solidFill>
                <a:latin typeface="Roboto Condensed" charset="0"/>
              </a:defRPr>
            </a:lvl3pPr>
            <a:lvl4pPr marL="1600200" indent="-228600">
              <a:defRPr>
                <a:solidFill>
                  <a:schemeClr val="tx1"/>
                </a:solidFill>
                <a:latin typeface="Roboto Condensed" charset="0"/>
              </a:defRPr>
            </a:lvl4pPr>
            <a:lvl5pPr marL="2057400" indent="-228600">
              <a:defRPr>
                <a:solidFill>
                  <a:schemeClr val="tx1"/>
                </a:solidFill>
                <a:latin typeface="Roboto Condensed" charset="0"/>
              </a:defRPr>
            </a:lvl5pPr>
            <a:lvl6pPr marL="2514600" indent="-228600" fontAlgn="base">
              <a:spcBef>
                <a:spcPct val="0"/>
              </a:spcBef>
              <a:spcAft>
                <a:spcPct val="0"/>
              </a:spcAft>
              <a:defRPr>
                <a:solidFill>
                  <a:schemeClr val="tx1"/>
                </a:solidFill>
                <a:latin typeface="Roboto Condensed" charset="0"/>
              </a:defRPr>
            </a:lvl6pPr>
            <a:lvl7pPr marL="2971800" indent="-228600" fontAlgn="base">
              <a:spcBef>
                <a:spcPct val="0"/>
              </a:spcBef>
              <a:spcAft>
                <a:spcPct val="0"/>
              </a:spcAft>
              <a:defRPr>
                <a:solidFill>
                  <a:schemeClr val="tx1"/>
                </a:solidFill>
                <a:latin typeface="Roboto Condensed" charset="0"/>
              </a:defRPr>
            </a:lvl7pPr>
            <a:lvl8pPr marL="3429000" indent="-228600" fontAlgn="base">
              <a:spcBef>
                <a:spcPct val="0"/>
              </a:spcBef>
              <a:spcAft>
                <a:spcPct val="0"/>
              </a:spcAft>
              <a:defRPr>
                <a:solidFill>
                  <a:schemeClr val="tx1"/>
                </a:solidFill>
                <a:latin typeface="Roboto Condensed" charset="0"/>
              </a:defRPr>
            </a:lvl8pPr>
            <a:lvl9pPr marL="3886200" indent="-228600" fontAlgn="base">
              <a:spcBef>
                <a:spcPct val="0"/>
              </a:spcBef>
              <a:spcAft>
                <a:spcPct val="0"/>
              </a:spcAft>
              <a:defRPr>
                <a:solidFill>
                  <a:schemeClr val="tx1"/>
                </a:solidFill>
                <a:latin typeface="Roboto Condensed" charset="0"/>
              </a:defRPr>
            </a:lvl9pPr>
          </a:lstStyle>
          <a:p>
            <a:r>
              <a:rPr lang="en-US" sz="1600"/>
              <a:t>Darshan Institute of Engineering &amp; Technology, Rajkot</a:t>
            </a:r>
          </a:p>
        </p:txBody>
      </p:sp>
      <p:sp>
        <p:nvSpPr>
          <p:cNvPr id="11" name="Freeform 13"/>
          <p:cNvSpPr>
            <a:spLocks/>
          </p:cNvSpPr>
          <p:nvPr userDrawn="1"/>
        </p:nvSpPr>
        <p:spPr bwMode="auto">
          <a:xfrm>
            <a:off x="2554288" y="0"/>
            <a:ext cx="5256212" cy="1335088"/>
          </a:xfrm>
          <a:custGeom>
            <a:avLst/>
            <a:gdLst>
              <a:gd name="T0" fmla="*/ 5255702 w 2048"/>
              <a:gd name="T1" fmla="*/ 0 h 517"/>
              <a:gd name="T2" fmla="*/ 4963148 w 2048"/>
              <a:gd name="T3" fmla="*/ 185919 h 517"/>
              <a:gd name="T4" fmla="*/ 0 w 2048"/>
              <a:gd name="T5" fmla="*/ 0 h 517"/>
              <a:gd name="T6" fmla="*/ 5255702 w 2048"/>
              <a:gd name="T7" fmla="*/ 0 h 51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rotWithShape="0">
            <a:gsLst>
              <a:gs pos="0">
                <a:srgbClr val="301B92"/>
              </a:gs>
              <a:gs pos="10001">
                <a:srgbClr val="301B92"/>
              </a:gs>
              <a:gs pos="100000">
                <a:srgbClr val="673BB7"/>
              </a:gs>
            </a:gsLst>
            <a:lin ang="108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2" name="Freeform 17"/>
          <p:cNvSpPr>
            <a:spLocks/>
          </p:cNvSpPr>
          <p:nvPr userDrawn="1"/>
        </p:nvSpPr>
        <p:spPr bwMode="auto">
          <a:xfrm>
            <a:off x="0" y="5905500"/>
            <a:ext cx="1901825" cy="952500"/>
          </a:xfrm>
          <a:custGeom>
            <a:avLst/>
            <a:gdLst>
              <a:gd name="T0" fmla="*/ 1901425 w 2048"/>
              <a:gd name="T1" fmla="*/ 952668 h 1024"/>
              <a:gd name="T2" fmla="*/ 0 w 2048"/>
              <a:gd name="T3" fmla="*/ 952668 h 1024"/>
              <a:gd name="T4" fmla="*/ 0 w 2048"/>
              <a:gd name="T5" fmla="*/ 0 h 1024"/>
              <a:gd name="T6" fmla="*/ 1901425 w 2048"/>
              <a:gd name="T7" fmla="*/ 952668 h 102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rotWithShape="0">
            <a:gsLst>
              <a:gs pos="0">
                <a:srgbClr val="301B92"/>
              </a:gs>
              <a:gs pos="10001">
                <a:srgbClr val="301B92"/>
              </a:gs>
              <a:gs pos="100000">
                <a:srgbClr val="673BB7"/>
              </a:gs>
            </a:gsLst>
            <a:lin ang="108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pic>
        <p:nvPicPr>
          <p:cNvPr id="13" name="Picture 12">
            <a:extLst>
              <a:ext uri="{FF2B5EF4-FFF2-40B4-BE49-F238E27FC236}"/>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14" name="Picture 11"/>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8440738" y="2097088"/>
            <a:ext cx="2814637" cy="2119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5" name="Straight Connector 14">
            <a:extLst>
              <a:ext uri="{FF2B5EF4-FFF2-40B4-BE49-F238E27FC236}"/>
            </a:extLst>
          </p:cNvPr>
          <p:cNvCxnSpPr/>
          <p:nvPr/>
        </p:nvCxnSpPr>
        <p:spPr>
          <a:xfrm>
            <a:off x="1927225" y="6124575"/>
            <a:ext cx="43561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6" name="Picture 13"/>
          <p:cNvPicPr>
            <a:picLocks noChangeAspect="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998663" y="6232525"/>
            <a:ext cx="182562" cy="18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14"/>
          <p:cNvPicPr>
            <a:picLocks noChangeAspect="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1998663" y="6505575"/>
            <a:ext cx="182562" cy="18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15"/>
          <p:cNvPicPr>
            <a:picLocks noChangeAspect="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8296275" y="307975"/>
            <a:ext cx="3573463"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16"/>
          <p:cNvPicPr>
            <a:picLocks noChangeAspect="1"/>
          </p:cNvPicPr>
          <p:nvPr userDrawn="1"/>
        </p:nvPicPr>
        <p:blipFill>
          <a:blip r:embed="rId8">
            <a:extLst>
              <a:ext uri="{28A0092B-C50C-407E-A947-70E740481C1C}">
                <a14:useLocalDpi xmlns:a14="http://schemas.microsoft.com/office/drawing/2010/main" val="0"/>
              </a:ext>
            </a:extLst>
          </a:blip>
          <a:srcRect l="62022" t="18062" r="2731" b="17725"/>
          <a:stretch>
            <a:fillRect/>
          </a:stretch>
        </p:blipFill>
        <p:spPr bwMode="auto">
          <a:xfrm>
            <a:off x="63500" y="838200"/>
            <a:ext cx="1087438" cy="77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19" descr="User icon Royalty Free Vector Image - VectorStock">
            <a:extLst>
              <a:ext uri="{FF2B5EF4-FFF2-40B4-BE49-F238E27FC236}"/>
            </a:extLst>
          </p:cNvPr>
          <p:cNvPicPr>
            <a:picLocks noChangeAspect="1" noChangeArrowheads="1"/>
          </p:cNvPicPr>
          <p:nvPr userDrawn="1"/>
        </p:nvPicPr>
        <p:blipFill>
          <a:blip r:embed="rId9">
            <a:lum bright="70000" contrast="-70000"/>
          </a:blip>
          <a:srcRect l="26030" t="21389" r="26030" b="34222"/>
          <a:stretch>
            <a:fillRect/>
          </a:stretch>
        </p:blipFill>
        <p:spPr bwMode="auto">
          <a:xfrm>
            <a:off x="354013" y="5211763"/>
            <a:ext cx="1352550" cy="135255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extLst>
          </p:cNvPr>
          <p:cNvSpPr>
            <a:spLocks noGrp="1"/>
          </p:cNvSpPr>
          <p:nvPr>
            <p:ph type="ctrTitle"/>
          </p:nvPr>
        </p:nvSpPr>
        <p:spPr>
          <a:xfrm>
            <a:off x="559490" y="1122364"/>
            <a:ext cx="7035300" cy="2578780"/>
          </a:xfrm>
        </p:spPr>
        <p:txBody>
          <a:bodyPr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smtClean="0"/>
              <a:t>Click to edit Master title style</a:t>
            </a:r>
            <a:endParaRPr lang="en-US" dirty="0"/>
          </a:p>
        </p:txBody>
      </p:sp>
      <p:sp>
        <p:nvSpPr>
          <p:cNvPr id="28" name="Text Placeholder 2">
            <a:extLst>
              <a:ext uri="{FF2B5EF4-FFF2-40B4-BE49-F238E27FC236}"/>
            </a:extLst>
          </p:cNvPr>
          <p:cNvSpPr>
            <a:spLocks noGrp="1"/>
          </p:cNvSpPr>
          <p:nvPr>
            <p:ph type="body" sz="quarter" idx="1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smtClean="0"/>
              <a:t>Click to edit Master text styles</a:t>
            </a:r>
          </a:p>
        </p:txBody>
      </p:sp>
      <p:sp>
        <p:nvSpPr>
          <p:cNvPr id="29" name="Text Placeholder 2">
            <a:extLst>
              <a:ext uri="{FF2B5EF4-FFF2-40B4-BE49-F238E27FC236}"/>
            </a:extLst>
          </p:cNvPr>
          <p:cNvSpPr>
            <a:spLocks noGrp="1"/>
          </p:cNvSpPr>
          <p:nvPr>
            <p:ph type="body" sz="quarter" idx="12"/>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smtClean="0"/>
              <a:t>Click to edit Master text styles</a:t>
            </a:r>
          </a:p>
        </p:txBody>
      </p:sp>
      <p:sp>
        <p:nvSpPr>
          <p:cNvPr id="40" name="Text Placeholder 2">
            <a:extLst>
              <a:ext uri="{FF2B5EF4-FFF2-40B4-BE49-F238E27FC236}"/>
            </a:extLst>
          </p:cNvPr>
          <p:cNvSpPr>
            <a:spLocks noGrp="1"/>
          </p:cNvSpPr>
          <p:nvPr>
            <p:ph type="body" sz="quarter" idx="13"/>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smtClean="0"/>
              <a:t>Click to edit Master text styles</a:t>
            </a:r>
          </a:p>
        </p:txBody>
      </p:sp>
      <p:sp>
        <p:nvSpPr>
          <p:cNvPr id="53" name="Text Placeholder 2">
            <a:extLst>
              <a:ext uri="{FF2B5EF4-FFF2-40B4-BE49-F238E27FC236}"/>
            </a:extLst>
          </p:cNvPr>
          <p:cNvSpPr>
            <a:spLocks noGrp="1"/>
          </p:cNvSpPr>
          <p:nvPr>
            <p:ph type="body" sz="quarter" idx="14"/>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301B92"/>
                    </a:gs>
                    <a:gs pos="100000">
                      <a:srgbClr val="673BB7"/>
                    </a:gs>
                  </a:gsLst>
                  <a:lin ang="0" scaled="1"/>
                  <a:tileRect/>
                </a:gradFill>
                <a:effectLst/>
                <a:latin typeface="+mn-lt"/>
                <a:ea typeface="+mn-ea"/>
                <a:cs typeface="+mn-cs"/>
              </a:defRPr>
            </a:lvl1pPr>
          </a:lstStyle>
          <a:p>
            <a:pPr lvl="0"/>
            <a:r>
              <a:rPr lang="en-US" smtClean="0"/>
              <a:t>Click to edit Master text styles</a:t>
            </a:r>
          </a:p>
        </p:txBody>
      </p:sp>
      <p:sp>
        <p:nvSpPr>
          <p:cNvPr id="24" name="Text Placeholder 2">
            <a:extLst>
              <a:ext uri="{FF2B5EF4-FFF2-40B4-BE49-F238E27FC236}"/>
            </a:extLst>
          </p:cNvPr>
          <p:cNvSpPr>
            <a:spLocks noGrp="1"/>
          </p:cNvSpPr>
          <p:nvPr>
            <p:ph type="body" sz="quarter" idx="16"/>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smtClean="0"/>
              <a:t>Click to edit Master text styles</a:t>
            </a:r>
          </a:p>
          <a:p>
            <a:pPr lvl="1"/>
            <a:r>
              <a:rPr lang="en-US" smtClean="0"/>
              <a:t>Second level</a:t>
            </a:r>
          </a:p>
        </p:txBody>
      </p:sp>
      <p:sp>
        <p:nvSpPr>
          <p:cNvPr id="30" name="Picture Placeholder 29">
            <a:extLst>
              <a:ext uri="{FF2B5EF4-FFF2-40B4-BE49-F238E27FC236}"/>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rtlCol="0">
            <a:noAutofit/>
          </a:bodyPr>
          <a:lstStyle>
            <a:lvl1pPr>
              <a:defRPr sz="1800"/>
            </a:lvl1pPr>
          </a:lstStyle>
          <a:p>
            <a:pPr lvl="0"/>
            <a:r>
              <a:rPr lang="en-US" noProof="0" smtClean="0"/>
              <a:t>Click icon to add picture</a:t>
            </a:r>
            <a:endParaRPr lang="en-US" noProof="0"/>
          </a:p>
        </p:txBody>
      </p:sp>
    </p:spTree>
    <p:extLst>
      <p:ext uri="{BB962C8B-B14F-4D97-AF65-F5344CB8AC3E}">
        <p14:creationId xmlns:p14="http://schemas.microsoft.com/office/powerpoint/2010/main" val="258317738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_Title Slide - Blue">
    <p:spTree>
      <p:nvGrpSpPr>
        <p:cNvPr id="1" name=""/>
        <p:cNvGrpSpPr/>
        <p:nvPr/>
      </p:nvGrpSpPr>
      <p:grpSpPr>
        <a:xfrm>
          <a:off x="0" y="0"/>
          <a:ext cx="0" cy="0"/>
          <a:chOff x="0" y="0"/>
          <a:chExt cx="0" cy="0"/>
        </a:xfrm>
      </p:grpSpPr>
      <p:pic>
        <p:nvPicPr>
          <p:cNvPr id="9" name="Picture 8">
            <a:extLst>
              <a:ext uri="{FF2B5EF4-FFF2-40B4-BE49-F238E27FC236}"/>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10" name="TextBox 7"/>
          <p:cNvSpPr txBox="1">
            <a:spLocks noChangeArrowheads="1"/>
          </p:cNvSpPr>
          <p:nvPr userDrawn="1"/>
        </p:nvSpPr>
        <p:spPr bwMode="auto">
          <a:xfrm>
            <a:off x="1838325" y="5802313"/>
            <a:ext cx="4513263"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Roboto Condensed" charset="0"/>
              </a:defRPr>
            </a:lvl1pPr>
            <a:lvl2pPr marL="742950" indent="-285750">
              <a:defRPr>
                <a:solidFill>
                  <a:schemeClr val="tx1"/>
                </a:solidFill>
                <a:latin typeface="Roboto Condensed" charset="0"/>
              </a:defRPr>
            </a:lvl2pPr>
            <a:lvl3pPr marL="1143000" indent="-228600">
              <a:defRPr>
                <a:solidFill>
                  <a:schemeClr val="tx1"/>
                </a:solidFill>
                <a:latin typeface="Roboto Condensed" charset="0"/>
              </a:defRPr>
            </a:lvl3pPr>
            <a:lvl4pPr marL="1600200" indent="-228600">
              <a:defRPr>
                <a:solidFill>
                  <a:schemeClr val="tx1"/>
                </a:solidFill>
                <a:latin typeface="Roboto Condensed" charset="0"/>
              </a:defRPr>
            </a:lvl4pPr>
            <a:lvl5pPr marL="2057400" indent="-228600">
              <a:defRPr>
                <a:solidFill>
                  <a:schemeClr val="tx1"/>
                </a:solidFill>
                <a:latin typeface="Roboto Condensed" charset="0"/>
              </a:defRPr>
            </a:lvl5pPr>
            <a:lvl6pPr marL="2514600" indent="-228600" fontAlgn="base">
              <a:spcBef>
                <a:spcPct val="0"/>
              </a:spcBef>
              <a:spcAft>
                <a:spcPct val="0"/>
              </a:spcAft>
              <a:defRPr>
                <a:solidFill>
                  <a:schemeClr val="tx1"/>
                </a:solidFill>
                <a:latin typeface="Roboto Condensed" charset="0"/>
              </a:defRPr>
            </a:lvl6pPr>
            <a:lvl7pPr marL="2971800" indent="-228600" fontAlgn="base">
              <a:spcBef>
                <a:spcPct val="0"/>
              </a:spcBef>
              <a:spcAft>
                <a:spcPct val="0"/>
              </a:spcAft>
              <a:defRPr>
                <a:solidFill>
                  <a:schemeClr val="tx1"/>
                </a:solidFill>
                <a:latin typeface="Roboto Condensed" charset="0"/>
              </a:defRPr>
            </a:lvl7pPr>
            <a:lvl8pPr marL="3429000" indent="-228600" fontAlgn="base">
              <a:spcBef>
                <a:spcPct val="0"/>
              </a:spcBef>
              <a:spcAft>
                <a:spcPct val="0"/>
              </a:spcAft>
              <a:defRPr>
                <a:solidFill>
                  <a:schemeClr val="tx1"/>
                </a:solidFill>
                <a:latin typeface="Roboto Condensed" charset="0"/>
              </a:defRPr>
            </a:lvl8pPr>
            <a:lvl9pPr marL="3886200" indent="-228600" fontAlgn="base">
              <a:spcBef>
                <a:spcPct val="0"/>
              </a:spcBef>
              <a:spcAft>
                <a:spcPct val="0"/>
              </a:spcAft>
              <a:defRPr>
                <a:solidFill>
                  <a:schemeClr val="tx1"/>
                </a:solidFill>
                <a:latin typeface="Roboto Condensed" charset="0"/>
              </a:defRPr>
            </a:lvl9pPr>
          </a:lstStyle>
          <a:p>
            <a:r>
              <a:rPr lang="en-US" sz="1600"/>
              <a:t>Darshan Institute of Engineering &amp; Technology, Rajkot</a:t>
            </a:r>
          </a:p>
        </p:txBody>
      </p:sp>
      <p:sp>
        <p:nvSpPr>
          <p:cNvPr id="11" name="Freeform 13"/>
          <p:cNvSpPr>
            <a:spLocks/>
          </p:cNvSpPr>
          <p:nvPr userDrawn="1"/>
        </p:nvSpPr>
        <p:spPr bwMode="auto">
          <a:xfrm>
            <a:off x="2554288" y="0"/>
            <a:ext cx="5256212" cy="1335088"/>
          </a:xfrm>
          <a:custGeom>
            <a:avLst/>
            <a:gdLst>
              <a:gd name="T0" fmla="*/ 5255702 w 2048"/>
              <a:gd name="T1" fmla="*/ 0 h 517"/>
              <a:gd name="T2" fmla="*/ 4963148 w 2048"/>
              <a:gd name="T3" fmla="*/ 185919 h 517"/>
              <a:gd name="T4" fmla="*/ 0 w 2048"/>
              <a:gd name="T5" fmla="*/ 0 h 517"/>
              <a:gd name="T6" fmla="*/ 5255702 w 2048"/>
              <a:gd name="T7" fmla="*/ 0 h 51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rotWithShape="0">
            <a:gsLst>
              <a:gs pos="0">
                <a:srgbClr val="0E47A1"/>
              </a:gs>
              <a:gs pos="10001">
                <a:srgbClr val="0E47A1"/>
              </a:gs>
              <a:gs pos="100000">
                <a:srgbClr val="03A9F5"/>
              </a:gs>
            </a:gsLst>
            <a:lin ang="108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2" name="Freeform 17"/>
          <p:cNvSpPr>
            <a:spLocks/>
          </p:cNvSpPr>
          <p:nvPr userDrawn="1"/>
        </p:nvSpPr>
        <p:spPr bwMode="auto">
          <a:xfrm>
            <a:off x="0" y="5905500"/>
            <a:ext cx="1901825" cy="952500"/>
          </a:xfrm>
          <a:custGeom>
            <a:avLst/>
            <a:gdLst>
              <a:gd name="T0" fmla="*/ 1901425 w 2048"/>
              <a:gd name="T1" fmla="*/ 952668 h 1024"/>
              <a:gd name="T2" fmla="*/ 0 w 2048"/>
              <a:gd name="T3" fmla="*/ 952668 h 1024"/>
              <a:gd name="T4" fmla="*/ 0 w 2048"/>
              <a:gd name="T5" fmla="*/ 0 h 1024"/>
              <a:gd name="T6" fmla="*/ 1901425 w 2048"/>
              <a:gd name="T7" fmla="*/ 952668 h 102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rotWithShape="0">
            <a:gsLst>
              <a:gs pos="0">
                <a:srgbClr val="0E47A1"/>
              </a:gs>
              <a:gs pos="10001">
                <a:srgbClr val="0E47A1"/>
              </a:gs>
              <a:gs pos="100000">
                <a:srgbClr val="03A9F5"/>
              </a:gs>
            </a:gsLst>
            <a:lin ang="108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pic>
        <p:nvPicPr>
          <p:cNvPr id="13" name="Picture 12">
            <a:extLst>
              <a:ext uri="{FF2B5EF4-FFF2-40B4-BE49-F238E27FC236}"/>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14" name="Picture 11"/>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8440738" y="2097088"/>
            <a:ext cx="2814637" cy="2119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5" name="Straight Connector 14">
            <a:extLst>
              <a:ext uri="{FF2B5EF4-FFF2-40B4-BE49-F238E27FC236}"/>
            </a:extLst>
          </p:cNvPr>
          <p:cNvCxnSpPr/>
          <p:nvPr/>
        </p:nvCxnSpPr>
        <p:spPr>
          <a:xfrm>
            <a:off x="1927225" y="6124575"/>
            <a:ext cx="43561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6" name="Picture 13"/>
          <p:cNvPicPr>
            <a:picLocks noChangeAspect="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998663" y="6232525"/>
            <a:ext cx="182562" cy="18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14"/>
          <p:cNvPicPr>
            <a:picLocks noChangeAspect="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1998663" y="6505575"/>
            <a:ext cx="182562" cy="18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15"/>
          <p:cNvPicPr>
            <a:picLocks noChangeAspect="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8296275" y="307975"/>
            <a:ext cx="3573463"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16"/>
          <p:cNvPicPr>
            <a:picLocks noChangeAspect="1"/>
          </p:cNvPicPr>
          <p:nvPr userDrawn="1"/>
        </p:nvPicPr>
        <p:blipFill>
          <a:blip r:embed="rId8">
            <a:extLst>
              <a:ext uri="{28A0092B-C50C-407E-A947-70E740481C1C}">
                <a14:useLocalDpi xmlns:a14="http://schemas.microsoft.com/office/drawing/2010/main" val="0"/>
              </a:ext>
            </a:extLst>
          </a:blip>
          <a:srcRect l="62022" t="18062" r="2731" b="17725"/>
          <a:stretch>
            <a:fillRect/>
          </a:stretch>
        </p:blipFill>
        <p:spPr bwMode="auto">
          <a:xfrm>
            <a:off x="63500" y="838200"/>
            <a:ext cx="1087438" cy="77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19" descr="User icon Royalty Free Vector Image - VectorStock">
            <a:extLst>
              <a:ext uri="{FF2B5EF4-FFF2-40B4-BE49-F238E27FC236}"/>
            </a:extLst>
          </p:cNvPr>
          <p:cNvPicPr>
            <a:picLocks noChangeAspect="1" noChangeArrowheads="1"/>
          </p:cNvPicPr>
          <p:nvPr userDrawn="1"/>
        </p:nvPicPr>
        <p:blipFill>
          <a:blip r:embed="rId9">
            <a:lum bright="70000" contrast="-70000"/>
          </a:blip>
          <a:srcRect l="26030" t="21389" r="26030" b="34222"/>
          <a:stretch>
            <a:fillRect/>
          </a:stretch>
        </p:blipFill>
        <p:spPr bwMode="auto">
          <a:xfrm>
            <a:off x="354013" y="5211763"/>
            <a:ext cx="1352550" cy="135255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extLst>
          </p:cNvPr>
          <p:cNvSpPr>
            <a:spLocks noGrp="1"/>
          </p:cNvSpPr>
          <p:nvPr>
            <p:ph type="ctrTitle"/>
          </p:nvPr>
        </p:nvSpPr>
        <p:spPr>
          <a:xfrm>
            <a:off x="559490" y="1122364"/>
            <a:ext cx="7035300" cy="2578780"/>
          </a:xfrm>
        </p:spPr>
        <p:txBody>
          <a:bodyPr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smtClean="0"/>
              <a:t>Click to edit Master title style</a:t>
            </a:r>
            <a:endParaRPr lang="en-US" dirty="0"/>
          </a:p>
        </p:txBody>
      </p:sp>
      <p:sp>
        <p:nvSpPr>
          <p:cNvPr id="28" name="Text Placeholder 2">
            <a:extLst>
              <a:ext uri="{FF2B5EF4-FFF2-40B4-BE49-F238E27FC236}"/>
            </a:extLst>
          </p:cNvPr>
          <p:cNvSpPr>
            <a:spLocks noGrp="1"/>
          </p:cNvSpPr>
          <p:nvPr>
            <p:ph type="body" sz="quarter" idx="1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smtClean="0"/>
              <a:t>Click to edit Master text styles</a:t>
            </a:r>
          </a:p>
        </p:txBody>
      </p:sp>
      <p:sp>
        <p:nvSpPr>
          <p:cNvPr id="29" name="Text Placeholder 2">
            <a:extLst>
              <a:ext uri="{FF2B5EF4-FFF2-40B4-BE49-F238E27FC236}"/>
            </a:extLst>
          </p:cNvPr>
          <p:cNvSpPr>
            <a:spLocks noGrp="1"/>
          </p:cNvSpPr>
          <p:nvPr>
            <p:ph type="body" sz="quarter" idx="12"/>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smtClean="0"/>
              <a:t>Click to edit Master text styles</a:t>
            </a:r>
          </a:p>
        </p:txBody>
      </p:sp>
      <p:sp>
        <p:nvSpPr>
          <p:cNvPr id="40" name="Text Placeholder 2">
            <a:extLst>
              <a:ext uri="{FF2B5EF4-FFF2-40B4-BE49-F238E27FC236}"/>
            </a:extLst>
          </p:cNvPr>
          <p:cNvSpPr>
            <a:spLocks noGrp="1"/>
          </p:cNvSpPr>
          <p:nvPr>
            <p:ph type="body" sz="quarter" idx="13"/>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smtClean="0"/>
              <a:t>Click to edit Master text styles</a:t>
            </a:r>
          </a:p>
        </p:txBody>
      </p:sp>
      <p:sp>
        <p:nvSpPr>
          <p:cNvPr id="53" name="Text Placeholder 2">
            <a:extLst>
              <a:ext uri="{FF2B5EF4-FFF2-40B4-BE49-F238E27FC236}"/>
            </a:extLst>
          </p:cNvPr>
          <p:cNvSpPr>
            <a:spLocks noGrp="1"/>
          </p:cNvSpPr>
          <p:nvPr>
            <p:ph type="body" sz="quarter" idx="14"/>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0E47A1"/>
                    </a:gs>
                    <a:gs pos="100000">
                      <a:srgbClr val="03A9F5"/>
                    </a:gs>
                  </a:gsLst>
                  <a:lin ang="0" scaled="1"/>
                  <a:tileRect/>
                </a:gradFill>
                <a:effectLst/>
                <a:latin typeface="+mn-lt"/>
                <a:ea typeface="+mn-ea"/>
                <a:cs typeface="+mn-cs"/>
              </a:defRPr>
            </a:lvl1pPr>
          </a:lstStyle>
          <a:p>
            <a:pPr lvl="0"/>
            <a:r>
              <a:rPr lang="en-US" smtClean="0"/>
              <a:t>Click to edit Master text styles</a:t>
            </a:r>
          </a:p>
        </p:txBody>
      </p:sp>
      <p:sp>
        <p:nvSpPr>
          <p:cNvPr id="24" name="Text Placeholder 2">
            <a:extLst>
              <a:ext uri="{FF2B5EF4-FFF2-40B4-BE49-F238E27FC236}"/>
            </a:extLst>
          </p:cNvPr>
          <p:cNvSpPr>
            <a:spLocks noGrp="1"/>
          </p:cNvSpPr>
          <p:nvPr>
            <p:ph type="body" sz="quarter" idx="16"/>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smtClean="0"/>
              <a:t>Click to edit Master text styles</a:t>
            </a:r>
          </a:p>
          <a:p>
            <a:pPr lvl="1"/>
            <a:r>
              <a:rPr lang="en-US" smtClean="0"/>
              <a:t>Second level</a:t>
            </a:r>
          </a:p>
        </p:txBody>
      </p:sp>
      <p:sp>
        <p:nvSpPr>
          <p:cNvPr id="30" name="Picture Placeholder 29">
            <a:extLst>
              <a:ext uri="{FF2B5EF4-FFF2-40B4-BE49-F238E27FC236}"/>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rtlCol="0">
            <a:noAutofit/>
          </a:bodyPr>
          <a:lstStyle>
            <a:lvl1pPr>
              <a:defRPr sz="1800"/>
            </a:lvl1pPr>
          </a:lstStyle>
          <a:p>
            <a:pPr lvl="0"/>
            <a:r>
              <a:rPr lang="en-US" noProof="0" smtClean="0"/>
              <a:t>Click icon to add picture</a:t>
            </a:r>
            <a:endParaRPr lang="en-US" noProof="0"/>
          </a:p>
        </p:txBody>
      </p:sp>
    </p:spTree>
    <p:extLst>
      <p:ext uri="{BB962C8B-B14F-4D97-AF65-F5344CB8AC3E}">
        <p14:creationId xmlns:p14="http://schemas.microsoft.com/office/powerpoint/2010/main" val="64241373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2_Title Slide - Red">
    <p:spTree>
      <p:nvGrpSpPr>
        <p:cNvPr id="1" name=""/>
        <p:cNvGrpSpPr/>
        <p:nvPr/>
      </p:nvGrpSpPr>
      <p:grpSpPr>
        <a:xfrm>
          <a:off x="0" y="0"/>
          <a:ext cx="0" cy="0"/>
          <a:chOff x="0" y="0"/>
          <a:chExt cx="0" cy="0"/>
        </a:xfrm>
      </p:grpSpPr>
      <p:pic>
        <p:nvPicPr>
          <p:cNvPr id="9" name="Picture 8">
            <a:extLst>
              <a:ext uri="{FF2B5EF4-FFF2-40B4-BE49-F238E27FC236}"/>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10" name="TextBox 7"/>
          <p:cNvSpPr txBox="1">
            <a:spLocks noChangeArrowheads="1"/>
          </p:cNvSpPr>
          <p:nvPr userDrawn="1"/>
        </p:nvSpPr>
        <p:spPr bwMode="auto">
          <a:xfrm>
            <a:off x="1838325" y="5802313"/>
            <a:ext cx="4513263"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Roboto Condensed" charset="0"/>
              </a:defRPr>
            </a:lvl1pPr>
            <a:lvl2pPr marL="742950" indent="-285750">
              <a:defRPr>
                <a:solidFill>
                  <a:schemeClr val="tx1"/>
                </a:solidFill>
                <a:latin typeface="Roboto Condensed" charset="0"/>
              </a:defRPr>
            </a:lvl2pPr>
            <a:lvl3pPr marL="1143000" indent="-228600">
              <a:defRPr>
                <a:solidFill>
                  <a:schemeClr val="tx1"/>
                </a:solidFill>
                <a:latin typeface="Roboto Condensed" charset="0"/>
              </a:defRPr>
            </a:lvl3pPr>
            <a:lvl4pPr marL="1600200" indent="-228600">
              <a:defRPr>
                <a:solidFill>
                  <a:schemeClr val="tx1"/>
                </a:solidFill>
                <a:latin typeface="Roboto Condensed" charset="0"/>
              </a:defRPr>
            </a:lvl4pPr>
            <a:lvl5pPr marL="2057400" indent="-228600">
              <a:defRPr>
                <a:solidFill>
                  <a:schemeClr val="tx1"/>
                </a:solidFill>
                <a:latin typeface="Roboto Condensed" charset="0"/>
              </a:defRPr>
            </a:lvl5pPr>
            <a:lvl6pPr marL="2514600" indent="-228600" fontAlgn="base">
              <a:spcBef>
                <a:spcPct val="0"/>
              </a:spcBef>
              <a:spcAft>
                <a:spcPct val="0"/>
              </a:spcAft>
              <a:defRPr>
                <a:solidFill>
                  <a:schemeClr val="tx1"/>
                </a:solidFill>
                <a:latin typeface="Roboto Condensed" charset="0"/>
              </a:defRPr>
            </a:lvl6pPr>
            <a:lvl7pPr marL="2971800" indent="-228600" fontAlgn="base">
              <a:spcBef>
                <a:spcPct val="0"/>
              </a:spcBef>
              <a:spcAft>
                <a:spcPct val="0"/>
              </a:spcAft>
              <a:defRPr>
                <a:solidFill>
                  <a:schemeClr val="tx1"/>
                </a:solidFill>
                <a:latin typeface="Roboto Condensed" charset="0"/>
              </a:defRPr>
            </a:lvl7pPr>
            <a:lvl8pPr marL="3429000" indent="-228600" fontAlgn="base">
              <a:spcBef>
                <a:spcPct val="0"/>
              </a:spcBef>
              <a:spcAft>
                <a:spcPct val="0"/>
              </a:spcAft>
              <a:defRPr>
                <a:solidFill>
                  <a:schemeClr val="tx1"/>
                </a:solidFill>
                <a:latin typeface="Roboto Condensed" charset="0"/>
              </a:defRPr>
            </a:lvl8pPr>
            <a:lvl9pPr marL="3886200" indent="-228600" fontAlgn="base">
              <a:spcBef>
                <a:spcPct val="0"/>
              </a:spcBef>
              <a:spcAft>
                <a:spcPct val="0"/>
              </a:spcAft>
              <a:defRPr>
                <a:solidFill>
                  <a:schemeClr val="tx1"/>
                </a:solidFill>
                <a:latin typeface="Roboto Condensed" charset="0"/>
              </a:defRPr>
            </a:lvl9pPr>
          </a:lstStyle>
          <a:p>
            <a:r>
              <a:rPr lang="en-US" sz="1600"/>
              <a:t>Darshan Institute of Engineering &amp; Technology, Rajkot</a:t>
            </a:r>
          </a:p>
        </p:txBody>
      </p:sp>
      <p:sp>
        <p:nvSpPr>
          <p:cNvPr id="11" name="Freeform 13"/>
          <p:cNvSpPr>
            <a:spLocks/>
          </p:cNvSpPr>
          <p:nvPr userDrawn="1"/>
        </p:nvSpPr>
        <p:spPr bwMode="auto">
          <a:xfrm>
            <a:off x="2554288" y="0"/>
            <a:ext cx="5256212" cy="1335088"/>
          </a:xfrm>
          <a:custGeom>
            <a:avLst/>
            <a:gdLst>
              <a:gd name="T0" fmla="*/ 5255702 w 2048"/>
              <a:gd name="T1" fmla="*/ 0 h 517"/>
              <a:gd name="T2" fmla="*/ 4963148 w 2048"/>
              <a:gd name="T3" fmla="*/ 185919 h 517"/>
              <a:gd name="T4" fmla="*/ 0 w 2048"/>
              <a:gd name="T5" fmla="*/ 0 h 517"/>
              <a:gd name="T6" fmla="*/ 5255702 w 2048"/>
              <a:gd name="T7" fmla="*/ 0 h 51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rotWithShape="0">
            <a:gsLst>
              <a:gs pos="0">
                <a:srgbClr val="B71B1C"/>
              </a:gs>
              <a:gs pos="10001">
                <a:srgbClr val="B71B1C"/>
              </a:gs>
              <a:gs pos="100000">
                <a:srgbClr val="ED524F"/>
              </a:gs>
            </a:gsLst>
            <a:lin ang="108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2" name="Freeform 17"/>
          <p:cNvSpPr>
            <a:spLocks/>
          </p:cNvSpPr>
          <p:nvPr userDrawn="1"/>
        </p:nvSpPr>
        <p:spPr bwMode="auto">
          <a:xfrm>
            <a:off x="0" y="5905500"/>
            <a:ext cx="1901825" cy="952500"/>
          </a:xfrm>
          <a:custGeom>
            <a:avLst/>
            <a:gdLst>
              <a:gd name="T0" fmla="*/ 1901425 w 2048"/>
              <a:gd name="T1" fmla="*/ 952668 h 1024"/>
              <a:gd name="T2" fmla="*/ 0 w 2048"/>
              <a:gd name="T3" fmla="*/ 952668 h 1024"/>
              <a:gd name="T4" fmla="*/ 0 w 2048"/>
              <a:gd name="T5" fmla="*/ 0 h 1024"/>
              <a:gd name="T6" fmla="*/ 1901425 w 2048"/>
              <a:gd name="T7" fmla="*/ 952668 h 102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rotWithShape="0">
            <a:gsLst>
              <a:gs pos="0">
                <a:srgbClr val="B71B1C"/>
              </a:gs>
              <a:gs pos="10001">
                <a:srgbClr val="B71B1C"/>
              </a:gs>
              <a:gs pos="100000">
                <a:srgbClr val="ED524F"/>
              </a:gs>
            </a:gsLst>
            <a:lin ang="108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pic>
        <p:nvPicPr>
          <p:cNvPr id="13" name="Picture 12">
            <a:extLst>
              <a:ext uri="{FF2B5EF4-FFF2-40B4-BE49-F238E27FC236}"/>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cxnSp>
        <p:nvCxnSpPr>
          <p:cNvPr id="14" name="Straight Connector 13">
            <a:extLst>
              <a:ext uri="{FF2B5EF4-FFF2-40B4-BE49-F238E27FC236}"/>
            </a:extLst>
          </p:cNvPr>
          <p:cNvCxnSpPr/>
          <p:nvPr/>
        </p:nvCxnSpPr>
        <p:spPr>
          <a:xfrm>
            <a:off x="1927225" y="6124575"/>
            <a:ext cx="43561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5" name="Picture 12"/>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1998663" y="6232525"/>
            <a:ext cx="182562" cy="18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13"/>
          <p:cNvPicPr>
            <a:picLocks noChangeAspect="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998663" y="6505575"/>
            <a:ext cx="182562" cy="18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14"/>
          <p:cNvPicPr>
            <a:picLocks noChangeAspect="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8296275" y="307975"/>
            <a:ext cx="3573463"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15"/>
          <p:cNvPicPr>
            <a:picLocks noChangeAspect="1"/>
          </p:cNvPicPr>
          <p:nvPr userDrawn="1"/>
        </p:nvPicPr>
        <p:blipFill>
          <a:blip r:embed="rId7">
            <a:extLst>
              <a:ext uri="{28A0092B-C50C-407E-A947-70E740481C1C}">
                <a14:useLocalDpi xmlns:a14="http://schemas.microsoft.com/office/drawing/2010/main" val="0"/>
              </a:ext>
            </a:extLst>
          </a:blip>
          <a:srcRect l="62022" t="18062" r="2731" b="17725"/>
          <a:stretch>
            <a:fillRect/>
          </a:stretch>
        </p:blipFill>
        <p:spPr bwMode="auto">
          <a:xfrm>
            <a:off x="63500" y="838200"/>
            <a:ext cx="1087438" cy="77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18">
            <a:extLst>
              <a:ext uri="{FF2B5EF4-FFF2-40B4-BE49-F238E27FC236}"/>
            </a:extLst>
          </p:cNvPr>
          <p:cNvPicPr>
            <a:picLocks noChangeAspect="1"/>
          </p:cNvPicPr>
          <p:nvPr userDrawn="1"/>
        </p:nvPicPr>
        <p:blipFill>
          <a:blip r:embed="rId8"/>
          <a:srcRect l="24746" t="7575" r="25761" b="18186"/>
          <a:stretch>
            <a:fillRect/>
          </a:stretch>
        </p:blipFill>
        <p:spPr>
          <a:xfrm>
            <a:off x="357188" y="5214938"/>
            <a:ext cx="1354137" cy="1354137"/>
          </a:xfrm>
          <a:custGeom>
            <a:avLst/>
            <a:gdLst>
              <a:gd name="connsiteX0" fmla="*/ 2286000 w 4572000"/>
              <a:gd name="connsiteY0" fmla="*/ 0 h 4572000"/>
              <a:gd name="connsiteX1" fmla="*/ 4572000 w 4572000"/>
              <a:gd name="connsiteY1" fmla="*/ 2286000 h 4572000"/>
              <a:gd name="connsiteX2" fmla="*/ 2286000 w 4572000"/>
              <a:gd name="connsiteY2" fmla="*/ 4572000 h 4572000"/>
              <a:gd name="connsiteX3" fmla="*/ 0 w 4572000"/>
              <a:gd name="connsiteY3" fmla="*/ 2286000 h 4572000"/>
              <a:gd name="connsiteX4" fmla="*/ 2286000 w 4572000"/>
              <a:gd name="connsiteY4" fmla="*/ 0 h 457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00" h="4572000">
                <a:moveTo>
                  <a:pt x="2286000" y="0"/>
                </a:moveTo>
                <a:cubicBezTo>
                  <a:pt x="3548523" y="0"/>
                  <a:pt x="4572000" y="1023477"/>
                  <a:pt x="4572000" y="2286000"/>
                </a:cubicBezTo>
                <a:cubicBezTo>
                  <a:pt x="4572000" y="3548523"/>
                  <a:pt x="3548523" y="4572000"/>
                  <a:pt x="2286000" y="4572000"/>
                </a:cubicBezTo>
                <a:cubicBezTo>
                  <a:pt x="1023477" y="4572000"/>
                  <a:pt x="0" y="3548523"/>
                  <a:pt x="0" y="2286000"/>
                </a:cubicBezTo>
                <a:cubicBezTo>
                  <a:pt x="0" y="1023477"/>
                  <a:pt x="1023477" y="0"/>
                  <a:pt x="2286000" y="0"/>
                </a:cubicBezTo>
                <a:close/>
              </a:path>
            </a:pathLst>
          </a:custGeom>
          <a:noFill/>
          <a:ln w="6350">
            <a:solidFill>
              <a:schemeClr val="bg1">
                <a:lumMod val="65000"/>
              </a:schemeClr>
            </a:solidFill>
          </a:ln>
          <a:effectLst/>
        </p:spPr>
      </p:pic>
      <p:pic>
        <p:nvPicPr>
          <p:cNvPr id="20" name="Picture 19" descr="User icon Royalty Free Vector Image - VectorStock">
            <a:extLst>
              <a:ext uri="{FF2B5EF4-FFF2-40B4-BE49-F238E27FC236}"/>
            </a:extLst>
          </p:cNvPr>
          <p:cNvPicPr>
            <a:picLocks noChangeAspect="1" noChangeArrowheads="1"/>
          </p:cNvPicPr>
          <p:nvPr userDrawn="1"/>
        </p:nvPicPr>
        <p:blipFill>
          <a:blip r:embed="rId9">
            <a:lum bright="70000" contrast="-70000"/>
          </a:blip>
          <a:srcRect l="26030" t="21389" r="26030" b="34222"/>
          <a:stretch>
            <a:fillRect/>
          </a:stretch>
        </p:blipFill>
        <p:spPr bwMode="auto">
          <a:xfrm>
            <a:off x="354013" y="5211763"/>
            <a:ext cx="1352550" cy="135255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pic>
        <p:nvPicPr>
          <p:cNvPr id="21" name="Picture 18"/>
          <p:cNvPicPr>
            <a:picLocks noChangeAspect="1"/>
          </p:cNvPicPr>
          <p:nvPr userDrawn="1"/>
        </p:nvPicPr>
        <p:blipFill>
          <a:blip r:embed="rId10">
            <a:extLst>
              <a:ext uri="{28A0092B-C50C-407E-A947-70E740481C1C}">
                <a14:useLocalDpi xmlns:a14="http://schemas.microsoft.com/office/drawing/2010/main" val="0"/>
              </a:ext>
            </a:extLst>
          </a:blip>
          <a:srcRect/>
          <a:stretch>
            <a:fillRect/>
          </a:stretch>
        </p:blipFill>
        <p:spPr bwMode="auto">
          <a:xfrm>
            <a:off x="8440738" y="2462213"/>
            <a:ext cx="3192462" cy="157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a:extLst>
              <a:ext uri="{FF2B5EF4-FFF2-40B4-BE49-F238E27FC236}"/>
            </a:extLst>
          </p:cNvPr>
          <p:cNvSpPr>
            <a:spLocks noGrp="1"/>
          </p:cNvSpPr>
          <p:nvPr>
            <p:ph type="ctrTitle"/>
          </p:nvPr>
        </p:nvSpPr>
        <p:spPr>
          <a:xfrm>
            <a:off x="559490" y="1122364"/>
            <a:ext cx="7035300" cy="2578780"/>
          </a:xfrm>
        </p:spPr>
        <p:txBody>
          <a:bodyPr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smtClean="0"/>
              <a:t>Click to edit Master title style</a:t>
            </a:r>
            <a:endParaRPr lang="en-US" dirty="0"/>
          </a:p>
        </p:txBody>
      </p:sp>
      <p:sp>
        <p:nvSpPr>
          <p:cNvPr id="28" name="Text Placeholder 2">
            <a:extLst>
              <a:ext uri="{FF2B5EF4-FFF2-40B4-BE49-F238E27FC236}"/>
            </a:extLst>
          </p:cNvPr>
          <p:cNvSpPr>
            <a:spLocks noGrp="1"/>
          </p:cNvSpPr>
          <p:nvPr>
            <p:ph type="body" sz="quarter" idx="1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smtClean="0"/>
              <a:t>Click to edit Master text styles</a:t>
            </a:r>
          </a:p>
        </p:txBody>
      </p:sp>
      <p:sp>
        <p:nvSpPr>
          <p:cNvPr id="29" name="Text Placeholder 2">
            <a:extLst>
              <a:ext uri="{FF2B5EF4-FFF2-40B4-BE49-F238E27FC236}"/>
            </a:extLst>
          </p:cNvPr>
          <p:cNvSpPr>
            <a:spLocks noGrp="1"/>
          </p:cNvSpPr>
          <p:nvPr>
            <p:ph type="body" sz="quarter" idx="12"/>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smtClean="0"/>
              <a:t>Click to edit Master text styles</a:t>
            </a:r>
          </a:p>
        </p:txBody>
      </p:sp>
      <p:sp>
        <p:nvSpPr>
          <p:cNvPr id="40" name="Text Placeholder 2">
            <a:extLst>
              <a:ext uri="{FF2B5EF4-FFF2-40B4-BE49-F238E27FC236}"/>
            </a:extLst>
          </p:cNvPr>
          <p:cNvSpPr>
            <a:spLocks noGrp="1"/>
          </p:cNvSpPr>
          <p:nvPr>
            <p:ph type="body" sz="quarter" idx="13"/>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smtClean="0"/>
              <a:t>Click to edit Master text styles</a:t>
            </a:r>
          </a:p>
        </p:txBody>
      </p:sp>
      <p:sp>
        <p:nvSpPr>
          <p:cNvPr id="53" name="Text Placeholder 2">
            <a:extLst>
              <a:ext uri="{FF2B5EF4-FFF2-40B4-BE49-F238E27FC236}"/>
            </a:extLst>
          </p:cNvPr>
          <p:cNvSpPr>
            <a:spLocks noGrp="1"/>
          </p:cNvSpPr>
          <p:nvPr>
            <p:ph type="body" sz="quarter" idx="14"/>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B71B1C"/>
                    </a:gs>
                    <a:gs pos="100000">
                      <a:srgbClr val="ED524F"/>
                    </a:gs>
                  </a:gsLst>
                  <a:lin ang="0" scaled="1"/>
                  <a:tileRect/>
                </a:gradFill>
                <a:effectLst/>
                <a:latin typeface="+mn-lt"/>
                <a:ea typeface="+mn-ea"/>
                <a:cs typeface="+mn-cs"/>
              </a:defRPr>
            </a:lvl1pPr>
          </a:lstStyle>
          <a:p>
            <a:pPr lvl="0"/>
            <a:r>
              <a:rPr lang="en-US" smtClean="0"/>
              <a:t>Click to edit Master text styles</a:t>
            </a:r>
          </a:p>
        </p:txBody>
      </p:sp>
      <p:sp>
        <p:nvSpPr>
          <p:cNvPr id="24" name="Text Placeholder 2">
            <a:extLst>
              <a:ext uri="{FF2B5EF4-FFF2-40B4-BE49-F238E27FC236}"/>
            </a:extLst>
          </p:cNvPr>
          <p:cNvSpPr>
            <a:spLocks noGrp="1"/>
          </p:cNvSpPr>
          <p:nvPr>
            <p:ph type="body" sz="quarter" idx="16"/>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smtClean="0"/>
              <a:t>Click to edit Master text styles</a:t>
            </a:r>
          </a:p>
          <a:p>
            <a:pPr lvl="1"/>
            <a:r>
              <a:rPr lang="en-US" smtClean="0"/>
              <a:t>Second level</a:t>
            </a:r>
          </a:p>
        </p:txBody>
      </p:sp>
      <p:sp>
        <p:nvSpPr>
          <p:cNvPr id="30" name="Picture Placeholder 29">
            <a:extLst>
              <a:ext uri="{FF2B5EF4-FFF2-40B4-BE49-F238E27FC236}"/>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rtlCol="0">
            <a:noAutofit/>
          </a:bodyPr>
          <a:lstStyle>
            <a:lvl1pPr>
              <a:defRPr sz="1800"/>
            </a:lvl1pPr>
          </a:lstStyle>
          <a:p>
            <a:pPr lvl="0"/>
            <a:r>
              <a:rPr lang="en-US" noProof="0" smtClean="0"/>
              <a:t>Click icon to add picture</a:t>
            </a:r>
            <a:endParaRPr lang="en-US" noProof="0"/>
          </a:p>
        </p:txBody>
      </p:sp>
    </p:spTree>
    <p:extLst>
      <p:ext uri="{BB962C8B-B14F-4D97-AF65-F5344CB8AC3E}">
        <p14:creationId xmlns:p14="http://schemas.microsoft.com/office/powerpoint/2010/main" val="43978421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Title Slide - Pink">
    <p:spTree>
      <p:nvGrpSpPr>
        <p:cNvPr id="1" name=""/>
        <p:cNvGrpSpPr/>
        <p:nvPr/>
      </p:nvGrpSpPr>
      <p:grpSpPr>
        <a:xfrm>
          <a:off x="0" y="0"/>
          <a:ext cx="0" cy="0"/>
          <a:chOff x="0" y="0"/>
          <a:chExt cx="0" cy="0"/>
        </a:xfrm>
      </p:grpSpPr>
      <p:pic>
        <p:nvPicPr>
          <p:cNvPr id="9" name="Picture 8">
            <a:extLst>
              <a:ext uri="{FF2B5EF4-FFF2-40B4-BE49-F238E27FC236}"/>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10" name="TextBox 7"/>
          <p:cNvSpPr txBox="1">
            <a:spLocks noChangeArrowheads="1"/>
          </p:cNvSpPr>
          <p:nvPr userDrawn="1"/>
        </p:nvSpPr>
        <p:spPr bwMode="auto">
          <a:xfrm>
            <a:off x="1838325" y="5802313"/>
            <a:ext cx="4513263"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Roboto Condensed" charset="0"/>
              </a:defRPr>
            </a:lvl1pPr>
            <a:lvl2pPr marL="742950" indent="-285750">
              <a:defRPr>
                <a:solidFill>
                  <a:schemeClr val="tx1"/>
                </a:solidFill>
                <a:latin typeface="Roboto Condensed" charset="0"/>
              </a:defRPr>
            </a:lvl2pPr>
            <a:lvl3pPr marL="1143000" indent="-228600">
              <a:defRPr>
                <a:solidFill>
                  <a:schemeClr val="tx1"/>
                </a:solidFill>
                <a:latin typeface="Roboto Condensed" charset="0"/>
              </a:defRPr>
            </a:lvl3pPr>
            <a:lvl4pPr marL="1600200" indent="-228600">
              <a:defRPr>
                <a:solidFill>
                  <a:schemeClr val="tx1"/>
                </a:solidFill>
                <a:latin typeface="Roboto Condensed" charset="0"/>
              </a:defRPr>
            </a:lvl4pPr>
            <a:lvl5pPr marL="2057400" indent="-228600">
              <a:defRPr>
                <a:solidFill>
                  <a:schemeClr val="tx1"/>
                </a:solidFill>
                <a:latin typeface="Roboto Condensed" charset="0"/>
              </a:defRPr>
            </a:lvl5pPr>
            <a:lvl6pPr marL="2514600" indent="-228600" fontAlgn="base">
              <a:spcBef>
                <a:spcPct val="0"/>
              </a:spcBef>
              <a:spcAft>
                <a:spcPct val="0"/>
              </a:spcAft>
              <a:defRPr>
                <a:solidFill>
                  <a:schemeClr val="tx1"/>
                </a:solidFill>
                <a:latin typeface="Roboto Condensed" charset="0"/>
              </a:defRPr>
            </a:lvl6pPr>
            <a:lvl7pPr marL="2971800" indent="-228600" fontAlgn="base">
              <a:spcBef>
                <a:spcPct val="0"/>
              </a:spcBef>
              <a:spcAft>
                <a:spcPct val="0"/>
              </a:spcAft>
              <a:defRPr>
                <a:solidFill>
                  <a:schemeClr val="tx1"/>
                </a:solidFill>
                <a:latin typeface="Roboto Condensed" charset="0"/>
              </a:defRPr>
            </a:lvl7pPr>
            <a:lvl8pPr marL="3429000" indent="-228600" fontAlgn="base">
              <a:spcBef>
                <a:spcPct val="0"/>
              </a:spcBef>
              <a:spcAft>
                <a:spcPct val="0"/>
              </a:spcAft>
              <a:defRPr>
                <a:solidFill>
                  <a:schemeClr val="tx1"/>
                </a:solidFill>
                <a:latin typeface="Roboto Condensed" charset="0"/>
              </a:defRPr>
            </a:lvl8pPr>
            <a:lvl9pPr marL="3886200" indent="-228600" fontAlgn="base">
              <a:spcBef>
                <a:spcPct val="0"/>
              </a:spcBef>
              <a:spcAft>
                <a:spcPct val="0"/>
              </a:spcAft>
              <a:defRPr>
                <a:solidFill>
                  <a:schemeClr val="tx1"/>
                </a:solidFill>
                <a:latin typeface="Roboto Condensed" charset="0"/>
              </a:defRPr>
            </a:lvl9pPr>
          </a:lstStyle>
          <a:p>
            <a:r>
              <a:rPr lang="en-US" sz="1600"/>
              <a:t>Darshan Institute of Engineering &amp; Technology, Rajkot</a:t>
            </a:r>
          </a:p>
        </p:txBody>
      </p:sp>
      <p:sp>
        <p:nvSpPr>
          <p:cNvPr id="11" name="Freeform 13"/>
          <p:cNvSpPr>
            <a:spLocks/>
          </p:cNvSpPr>
          <p:nvPr userDrawn="1"/>
        </p:nvSpPr>
        <p:spPr bwMode="auto">
          <a:xfrm>
            <a:off x="2554288" y="0"/>
            <a:ext cx="5256212" cy="1335088"/>
          </a:xfrm>
          <a:custGeom>
            <a:avLst/>
            <a:gdLst>
              <a:gd name="T0" fmla="*/ 5255702 w 2048"/>
              <a:gd name="T1" fmla="*/ 0 h 517"/>
              <a:gd name="T2" fmla="*/ 4963148 w 2048"/>
              <a:gd name="T3" fmla="*/ 185919 h 517"/>
              <a:gd name="T4" fmla="*/ 0 w 2048"/>
              <a:gd name="T5" fmla="*/ 0 h 517"/>
              <a:gd name="T6" fmla="*/ 5255702 w 2048"/>
              <a:gd name="T7" fmla="*/ 0 h 51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rotWithShape="0">
            <a:gsLst>
              <a:gs pos="0">
                <a:srgbClr val="890E4F"/>
              </a:gs>
              <a:gs pos="10001">
                <a:srgbClr val="890E4F"/>
              </a:gs>
              <a:gs pos="100000">
                <a:srgbClr val="D81A60"/>
              </a:gs>
            </a:gsLst>
            <a:lin ang="108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2" name="Freeform 17"/>
          <p:cNvSpPr>
            <a:spLocks/>
          </p:cNvSpPr>
          <p:nvPr userDrawn="1"/>
        </p:nvSpPr>
        <p:spPr bwMode="auto">
          <a:xfrm>
            <a:off x="0" y="5905500"/>
            <a:ext cx="1901825" cy="952500"/>
          </a:xfrm>
          <a:custGeom>
            <a:avLst/>
            <a:gdLst>
              <a:gd name="T0" fmla="*/ 1901425 w 2048"/>
              <a:gd name="T1" fmla="*/ 952668 h 1024"/>
              <a:gd name="T2" fmla="*/ 0 w 2048"/>
              <a:gd name="T3" fmla="*/ 952668 h 1024"/>
              <a:gd name="T4" fmla="*/ 0 w 2048"/>
              <a:gd name="T5" fmla="*/ 0 h 1024"/>
              <a:gd name="T6" fmla="*/ 1901425 w 2048"/>
              <a:gd name="T7" fmla="*/ 952668 h 102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rotWithShape="0">
            <a:gsLst>
              <a:gs pos="0">
                <a:srgbClr val="890E4F"/>
              </a:gs>
              <a:gs pos="10001">
                <a:srgbClr val="890E4F"/>
              </a:gs>
              <a:gs pos="100000">
                <a:srgbClr val="D81A60"/>
              </a:gs>
            </a:gsLst>
            <a:lin ang="108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pic>
        <p:nvPicPr>
          <p:cNvPr id="13" name="Picture 12">
            <a:extLst>
              <a:ext uri="{FF2B5EF4-FFF2-40B4-BE49-F238E27FC236}"/>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14" name="Picture 11"/>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8440738" y="2097088"/>
            <a:ext cx="2814637" cy="2119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5" name="Straight Connector 14">
            <a:extLst>
              <a:ext uri="{FF2B5EF4-FFF2-40B4-BE49-F238E27FC236}"/>
            </a:extLst>
          </p:cNvPr>
          <p:cNvCxnSpPr/>
          <p:nvPr/>
        </p:nvCxnSpPr>
        <p:spPr>
          <a:xfrm>
            <a:off x="1927225" y="6124575"/>
            <a:ext cx="43561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6" name="Picture 13"/>
          <p:cNvPicPr>
            <a:picLocks noChangeAspect="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998663" y="6232525"/>
            <a:ext cx="182562" cy="18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14"/>
          <p:cNvPicPr>
            <a:picLocks noChangeAspect="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1998663" y="6505575"/>
            <a:ext cx="182562" cy="18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15"/>
          <p:cNvPicPr>
            <a:picLocks noChangeAspect="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8296275" y="307975"/>
            <a:ext cx="3573463"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16"/>
          <p:cNvPicPr>
            <a:picLocks noChangeAspect="1"/>
          </p:cNvPicPr>
          <p:nvPr userDrawn="1"/>
        </p:nvPicPr>
        <p:blipFill>
          <a:blip r:embed="rId8">
            <a:extLst>
              <a:ext uri="{28A0092B-C50C-407E-A947-70E740481C1C}">
                <a14:useLocalDpi xmlns:a14="http://schemas.microsoft.com/office/drawing/2010/main" val="0"/>
              </a:ext>
            </a:extLst>
          </a:blip>
          <a:srcRect l="62022" t="18062" r="2731" b="17725"/>
          <a:stretch>
            <a:fillRect/>
          </a:stretch>
        </p:blipFill>
        <p:spPr bwMode="auto">
          <a:xfrm>
            <a:off x="63500" y="838200"/>
            <a:ext cx="1087438" cy="77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19" descr="User icon Royalty Free Vector Image - VectorStock">
            <a:extLst>
              <a:ext uri="{FF2B5EF4-FFF2-40B4-BE49-F238E27FC236}"/>
            </a:extLst>
          </p:cNvPr>
          <p:cNvPicPr>
            <a:picLocks noChangeAspect="1" noChangeArrowheads="1"/>
          </p:cNvPicPr>
          <p:nvPr userDrawn="1"/>
        </p:nvPicPr>
        <p:blipFill>
          <a:blip r:embed="rId9">
            <a:lum bright="70000" contrast="-70000"/>
          </a:blip>
          <a:srcRect l="26030" t="21389" r="26030" b="34222"/>
          <a:stretch>
            <a:fillRect/>
          </a:stretch>
        </p:blipFill>
        <p:spPr bwMode="auto">
          <a:xfrm>
            <a:off x="354013" y="5211763"/>
            <a:ext cx="1352550" cy="135255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extLst>
          </p:cNvPr>
          <p:cNvSpPr>
            <a:spLocks noGrp="1"/>
          </p:cNvSpPr>
          <p:nvPr>
            <p:ph type="ctrTitle"/>
          </p:nvPr>
        </p:nvSpPr>
        <p:spPr>
          <a:xfrm>
            <a:off x="559490" y="1122364"/>
            <a:ext cx="7035300" cy="2578780"/>
          </a:xfrm>
        </p:spPr>
        <p:txBody>
          <a:bodyPr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smtClean="0"/>
              <a:t>Click to edit Master title style</a:t>
            </a:r>
            <a:endParaRPr lang="en-US" dirty="0"/>
          </a:p>
        </p:txBody>
      </p:sp>
      <p:sp>
        <p:nvSpPr>
          <p:cNvPr id="28" name="Text Placeholder 2">
            <a:extLst>
              <a:ext uri="{FF2B5EF4-FFF2-40B4-BE49-F238E27FC236}"/>
            </a:extLst>
          </p:cNvPr>
          <p:cNvSpPr>
            <a:spLocks noGrp="1"/>
          </p:cNvSpPr>
          <p:nvPr>
            <p:ph type="body" sz="quarter" idx="1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smtClean="0"/>
              <a:t>Click to edit Master text styles</a:t>
            </a:r>
          </a:p>
        </p:txBody>
      </p:sp>
      <p:sp>
        <p:nvSpPr>
          <p:cNvPr id="29" name="Text Placeholder 2">
            <a:extLst>
              <a:ext uri="{FF2B5EF4-FFF2-40B4-BE49-F238E27FC236}"/>
            </a:extLst>
          </p:cNvPr>
          <p:cNvSpPr>
            <a:spLocks noGrp="1"/>
          </p:cNvSpPr>
          <p:nvPr>
            <p:ph type="body" sz="quarter" idx="12"/>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smtClean="0"/>
              <a:t>Click to edit Master text styles</a:t>
            </a:r>
          </a:p>
        </p:txBody>
      </p:sp>
      <p:sp>
        <p:nvSpPr>
          <p:cNvPr id="40" name="Text Placeholder 2">
            <a:extLst>
              <a:ext uri="{FF2B5EF4-FFF2-40B4-BE49-F238E27FC236}"/>
            </a:extLst>
          </p:cNvPr>
          <p:cNvSpPr>
            <a:spLocks noGrp="1"/>
          </p:cNvSpPr>
          <p:nvPr>
            <p:ph type="body" sz="quarter" idx="13"/>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smtClean="0"/>
              <a:t>Click to edit Master text styles</a:t>
            </a:r>
          </a:p>
        </p:txBody>
      </p:sp>
      <p:sp>
        <p:nvSpPr>
          <p:cNvPr id="53" name="Text Placeholder 2">
            <a:extLst>
              <a:ext uri="{FF2B5EF4-FFF2-40B4-BE49-F238E27FC236}"/>
            </a:extLst>
          </p:cNvPr>
          <p:cNvSpPr>
            <a:spLocks noGrp="1"/>
          </p:cNvSpPr>
          <p:nvPr>
            <p:ph type="body" sz="quarter" idx="14"/>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890E4F"/>
                    </a:gs>
                    <a:gs pos="100000">
                      <a:srgbClr val="D81A60"/>
                    </a:gs>
                  </a:gsLst>
                  <a:lin ang="0" scaled="1"/>
                  <a:tileRect/>
                </a:gradFill>
                <a:effectLst/>
                <a:latin typeface="+mn-lt"/>
                <a:ea typeface="+mn-ea"/>
                <a:cs typeface="+mn-cs"/>
              </a:defRPr>
            </a:lvl1pPr>
          </a:lstStyle>
          <a:p>
            <a:pPr lvl="0"/>
            <a:r>
              <a:rPr lang="en-US" smtClean="0"/>
              <a:t>Click to edit Master text styles</a:t>
            </a:r>
          </a:p>
        </p:txBody>
      </p:sp>
      <p:sp>
        <p:nvSpPr>
          <p:cNvPr id="24" name="Text Placeholder 2">
            <a:extLst>
              <a:ext uri="{FF2B5EF4-FFF2-40B4-BE49-F238E27FC236}"/>
            </a:extLst>
          </p:cNvPr>
          <p:cNvSpPr>
            <a:spLocks noGrp="1"/>
          </p:cNvSpPr>
          <p:nvPr>
            <p:ph type="body" sz="quarter" idx="16"/>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smtClean="0"/>
              <a:t>Click to edit Master text styles</a:t>
            </a:r>
          </a:p>
          <a:p>
            <a:pPr lvl="1"/>
            <a:r>
              <a:rPr lang="en-US" smtClean="0"/>
              <a:t>Second level</a:t>
            </a:r>
          </a:p>
        </p:txBody>
      </p:sp>
      <p:sp>
        <p:nvSpPr>
          <p:cNvPr id="30" name="Picture Placeholder 29">
            <a:extLst>
              <a:ext uri="{FF2B5EF4-FFF2-40B4-BE49-F238E27FC236}"/>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rtlCol="0">
            <a:noAutofit/>
          </a:bodyPr>
          <a:lstStyle>
            <a:lvl1pPr>
              <a:defRPr sz="1800"/>
            </a:lvl1pPr>
          </a:lstStyle>
          <a:p>
            <a:pPr lvl="0"/>
            <a:r>
              <a:rPr lang="en-US" noProof="0" smtClean="0"/>
              <a:t>Click icon to add picture</a:t>
            </a:r>
            <a:endParaRPr lang="en-US" noProof="0"/>
          </a:p>
        </p:txBody>
      </p:sp>
    </p:spTree>
    <p:extLst>
      <p:ext uri="{BB962C8B-B14F-4D97-AF65-F5344CB8AC3E}">
        <p14:creationId xmlns:p14="http://schemas.microsoft.com/office/powerpoint/2010/main" val="34630762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4" name="Picture 3">
            <a:extLst>
              <a:ext uri="{FF2B5EF4-FFF2-40B4-BE49-F238E27FC236}"/>
            </a:extLst>
          </p:cNvPr>
          <p:cNvPicPr>
            <a:picLocks noChangeAspect="1"/>
          </p:cNvPicPr>
          <p:nvPr/>
        </p:nvPicPr>
        <p:blipFill rotWithShape="1">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r="11581" b="21180"/>
          <a:stretch/>
        </p:blipFill>
        <p:spPr>
          <a:xfrm rot="16200000">
            <a:off x="9807099" y="606901"/>
            <a:ext cx="2991808" cy="1778000"/>
          </a:xfrm>
          <a:prstGeom prst="rect">
            <a:avLst/>
          </a:prstGeom>
        </p:spPr>
      </p:pic>
      <p:pic>
        <p:nvPicPr>
          <p:cNvPr id="5" name="Picture 7"/>
          <p:cNvPicPr>
            <a:picLocks noChangeAspect="1"/>
          </p:cNvPicPr>
          <p:nvPr/>
        </p:nvPicPr>
        <p:blipFill>
          <a:blip r:embed="rId3">
            <a:extLst>
              <a:ext uri="{28A0092B-C50C-407E-A947-70E740481C1C}">
                <a14:useLocalDpi xmlns:a14="http://schemas.microsoft.com/office/drawing/2010/main" val="0"/>
              </a:ext>
            </a:extLst>
          </a:blip>
          <a:srcRect l="79646" t="18062" r="2731" b="17725"/>
          <a:stretch>
            <a:fillRect/>
          </a:stretch>
        </p:blipFill>
        <p:spPr bwMode="auto">
          <a:xfrm>
            <a:off x="0" y="401638"/>
            <a:ext cx="544513" cy="77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a:extLst>
              <a:ext uri="{FF2B5EF4-FFF2-40B4-BE49-F238E27FC236}"/>
            </a:extLst>
          </p:cNvPr>
          <p:cNvPicPr>
            <a:picLocks noChangeAspect="1"/>
          </p:cNvPicPr>
          <p:nvPr userDrawn="1"/>
        </p:nvPicPr>
        <p:blipFill rotWithShape="1">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r="11581" b="21180"/>
          <a:stretch/>
        </p:blipFill>
        <p:spPr>
          <a:xfrm rot="16200000">
            <a:off x="9807099" y="606901"/>
            <a:ext cx="2991808" cy="1778000"/>
          </a:xfrm>
          <a:prstGeom prst="rect">
            <a:avLst/>
          </a:prstGeom>
        </p:spPr>
      </p:pic>
      <p:pic>
        <p:nvPicPr>
          <p:cNvPr id="7" name="Picture 9"/>
          <p:cNvPicPr>
            <a:picLocks noChangeAspect="1"/>
          </p:cNvPicPr>
          <p:nvPr userDrawn="1"/>
        </p:nvPicPr>
        <p:blipFill>
          <a:blip r:embed="rId4">
            <a:extLst>
              <a:ext uri="{28A0092B-C50C-407E-A947-70E740481C1C}">
                <a14:useLocalDpi xmlns:a14="http://schemas.microsoft.com/office/drawing/2010/main" val="0"/>
              </a:ext>
            </a:extLst>
          </a:blip>
          <a:srcRect l="79646" t="18062" r="2731" b="17725"/>
          <a:stretch>
            <a:fillRect/>
          </a:stretch>
        </p:blipFill>
        <p:spPr bwMode="auto">
          <a:xfrm>
            <a:off x="0" y="401638"/>
            <a:ext cx="544513" cy="77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Freeform 17"/>
          <p:cNvSpPr>
            <a:spLocks/>
          </p:cNvSpPr>
          <p:nvPr userDrawn="1"/>
        </p:nvSpPr>
        <p:spPr bwMode="auto">
          <a:xfrm>
            <a:off x="0" y="5905500"/>
            <a:ext cx="1901825" cy="952500"/>
          </a:xfrm>
          <a:custGeom>
            <a:avLst/>
            <a:gdLst>
              <a:gd name="T0" fmla="*/ 1901425 w 2048"/>
              <a:gd name="T1" fmla="*/ 952668 h 1024"/>
              <a:gd name="T2" fmla="*/ 0 w 2048"/>
              <a:gd name="T3" fmla="*/ 952668 h 1024"/>
              <a:gd name="T4" fmla="*/ 0 w 2048"/>
              <a:gd name="T5" fmla="*/ 0 h 1024"/>
              <a:gd name="T6" fmla="*/ 1901425 w 2048"/>
              <a:gd name="T7" fmla="*/ 952668 h 102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rotWithShape="0">
            <a:gsLst>
              <a:gs pos="0">
                <a:srgbClr val="B71B1C"/>
              </a:gs>
              <a:gs pos="10001">
                <a:srgbClr val="B71B1C"/>
              </a:gs>
              <a:gs pos="100000">
                <a:srgbClr val="ED524F"/>
              </a:gs>
            </a:gsLst>
            <a:lin ang="108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nvGrpSpPr>
          <p:cNvPr id="9" name="Group 11"/>
          <p:cNvGrpSpPr>
            <a:grpSpLocks/>
          </p:cNvGrpSpPr>
          <p:nvPr userDrawn="1"/>
        </p:nvGrpSpPr>
        <p:grpSpPr bwMode="auto">
          <a:xfrm>
            <a:off x="9577388" y="5889625"/>
            <a:ext cx="2554287" cy="588963"/>
            <a:chOff x="131177" y="5775962"/>
            <a:chExt cx="2530239" cy="581956"/>
          </a:xfrm>
        </p:grpSpPr>
        <p:pic>
          <p:nvPicPr>
            <p:cNvPr id="10" name="Picture 12"/>
            <p:cNvPicPr>
              <a:picLocks noChangeAspect="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31177" y="5775962"/>
              <a:ext cx="2530238" cy="5819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10">
              <a:extLst>
                <a:ext uri="{FF2B5EF4-FFF2-40B4-BE49-F238E27FC236}"/>
              </a:extLst>
            </p:cNvPr>
            <p:cNvSpPr/>
            <p:nvPr userDrawn="1"/>
          </p:nvSpPr>
          <p:spPr>
            <a:xfrm>
              <a:off x="131177" y="5775962"/>
              <a:ext cx="2530239" cy="581956"/>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grpSp>
      <p:sp>
        <p:nvSpPr>
          <p:cNvPr id="2" name="Title 1">
            <a:extLst>
              <a:ext uri="{FF2B5EF4-FFF2-40B4-BE49-F238E27FC236}"/>
            </a:extLst>
          </p:cNvPr>
          <p:cNvSpPr>
            <a:spLocks noGrp="1"/>
          </p:cNvSpPr>
          <p:nvPr>
            <p:ph type="title"/>
          </p:nvPr>
        </p:nvSpPr>
        <p:spPr>
          <a:xfrm>
            <a:off x="831850" y="1709738"/>
            <a:ext cx="10515600" cy="2852737"/>
          </a:xfrm>
        </p:spPr>
        <p:txBody>
          <a:bodyPr anchor="b">
            <a:normAutofit/>
          </a:bodyPr>
          <a:lstStyle>
            <a:lvl1pPr>
              <a:defRPr lang="en-US" sz="6000" b="1" kern="1200" dirty="0">
                <a:gradFill flip="none" rotWithShape="1">
                  <a:gsLst>
                    <a:gs pos="10000">
                      <a:srgbClr val="B71B1C"/>
                    </a:gs>
                    <a:gs pos="100000">
                      <a:srgbClr val="ED524F"/>
                    </a:gs>
                  </a:gsLst>
                  <a:lin ang="0" scaled="1"/>
                  <a:tileRect/>
                </a:gradFill>
                <a:effectLst/>
                <a:latin typeface="+mn-lt"/>
                <a:ea typeface="+mn-ea"/>
                <a:cs typeface="+mn-cs"/>
              </a:defRPr>
            </a:lvl1pPr>
          </a:lstStyle>
          <a:p>
            <a:pPr lvl="0"/>
            <a:r>
              <a:rPr lang="en-US" smtClean="0"/>
              <a:t>Click to edit Master title style</a:t>
            </a:r>
            <a:endParaRPr lang="en-US" dirty="0"/>
          </a:p>
        </p:txBody>
      </p:sp>
      <p:sp>
        <p:nvSpPr>
          <p:cNvPr id="3" name="Text Placeholder 2">
            <a:extLst>
              <a:ext uri="{FF2B5EF4-FFF2-40B4-BE49-F238E27FC236}"/>
            </a:extLst>
          </p:cNvPr>
          <p:cNvSpPr>
            <a:spLocks noGrp="1"/>
          </p:cNvSpPr>
          <p:nvPr>
            <p:ph type="body" idx="1"/>
          </p:nvPr>
        </p:nvSpPr>
        <p:spPr>
          <a:xfrm>
            <a:off x="831850" y="4589463"/>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Tree>
    <p:extLst>
      <p:ext uri="{BB962C8B-B14F-4D97-AF65-F5344CB8AC3E}">
        <p14:creationId xmlns:p14="http://schemas.microsoft.com/office/powerpoint/2010/main" val="21353860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Blanck - Logo on TR">
    <p:spTree>
      <p:nvGrpSpPr>
        <p:cNvPr id="1" name=""/>
        <p:cNvGrpSpPr/>
        <p:nvPr/>
      </p:nvGrpSpPr>
      <p:grpSpPr>
        <a:xfrm>
          <a:off x="0" y="0"/>
          <a:ext cx="0" cy="0"/>
          <a:chOff x="0" y="0"/>
          <a:chExt cx="0" cy="0"/>
        </a:xfrm>
      </p:grpSpPr>
      <p:sp>
        <p:nvSpPr>
          <p:cNvPr id="2" name="Rectangle: Rounded Corners 10">
            <a:extLst>
              <a:ext uri="{FF2B5EF4-FFF2-40B4-BE49-F238E27FC236}"/>
            </a:extLst>
          </p:cNvPr>
          <p:cNvSpPr/>
          <p:nvPr/>
        </p:nvSpPr>
        <p:spPr>
          <a:xfrm>
            <a:off x="0" y="6604000"/>
            <a:ext cx="12192000"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3" name="Date Placeholder 1">
            <a:extLst>
              <a:ext uri="{FF2B5EF4-FFF2-40B4-BE49-F238E27FC236}"/>
            </a:extLst>
          </p:cNvPr>
          <p:cNvSpPr txBox="1">
            <a:spLocks/>
          </p:cNvSpPr>
          <p:nvPr/>
        </p:nvSpPr>
        <p:spPr>
          <a:xfrm>
            <a:off x="838200" y="6604000"/>
            <a:ext cx="2743200" cy="255588"/>
          </a:xfrm>
          <a:prstGeom prst="rect">
            <a:avLst/>
          </a:prstGeom>
        </p:spPr>
        <p:txBody>
          <a:bodyPr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Jay R </a:t>
            </a:r>
            <a:r>
              <a:rPr lang="en-US" dirty="0" err="1">
                <a:solidFill>
                  <a:schemeClr val="tx1">
                    <a:lumMod val="90000"/>
                    <a:lumOff val="10000"/>
                  </a:schemeClr>
                </a:solidFill>
                <a:latin typeface="Roboto Condensed Light" panose="02000000000000000000" pitchFamily="2" charset="0"/>
                <a:ea typeface="Roboto Condensed Light" panose="02000000000000000000" pitchFamily="2" charset="0"/>
              </a:rPr>
              <a:t>Dhamsaniya</a:t>
            </a:r>
            <a:endParaRPr lang="en-US" dirty="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
        <p:nvSpPr>
          <p:cNvPr id="4" name="Footer Placeholder 2">
            <a:extLst>
              <a:ext uri="{FF2B5EF4-FFF2-40B4-BE49-F238E27FC236}"/>
            </a:extLst>
          </p:cNvPr>
          <p:cNvSpPr txBox="1">
            <a:spLocks/>
          </p:cNvSpPr>
          <p:nvPr/>
        </p:nvSpPr>
        <p:spPr>
          <a:xfrm>
            <a:off x="4038600" y="6604000"/>
            <a:ext cx="4114800" cy="255588"/>
          </a:xfrm>
          <a:prstGeom prst="rect">
            <a:avLst/>
          </a:prstGeom>
        </p:spPr>
        <p:txBody>
          <a:bodyPr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#3130006 (PS)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Unit 1 – Basic Probability</a:t>
            </a:r>
          </a:p>
        </p:txBody>
      </p:sp>
      <p:sp>
        <p:nvSpPr>
          <p:cNvPr id="5" name="Slide Number Placeholder 3">
            <a:extLst>
              <a:ext uri="{FF2B5EF4-FFF2-40B4-BE49-F238E27FC236}"/>
            </a:extLst>
          </p:cNvPr>
          <p:cNvSpPr txBox="1">
            <a:spLocks/>
          </p:cNvSpPr>
          <p:nvPr/>
        </p:nvSpPr>
        <p:spPr>
          <a:xfrm>
            <a:off x="8610600" y="6604000"/>
            <a:ext cx="2743200" cy="255588"/>
          </a:xfrm>
          <a:prstGeom prst="rect">
            <a:avLst/>
          </a:prstGeom>
        </p:spPr>
        <p:txBody>
          <a:bodyPr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fld id="{8927D1B9-1845-437E-8F79-F8E9668C6F23}" type="slidenum">
              <a:rPr lang="en-US" b="1" smtClean="0">
                <a:solidFill>
                  <a:schemeClr val="tx1">
                    <a:lumMod val="90000"/>
                    <a:lumOff val="10000"/>
                  </a:schemeClr>
                </a:solidFill>
              </a:rPr>
              <a:pPr fontAlgn="auto">
                <a:spcBef>
                  <a:spcPts val="0"/>
                </a:spcBef>
                <a:spcAft>
                  <a:spcPts val="0"/>
                </a:spcAft>
                <a:defRPr/>
              </a:pPr>
              <a:t>‹#›</a:t>
            </a:fld>
            <a:endParaRPr lang="en-US" b="1" dirty="0">
              <a:solidFill>
                <a:schemeClr val="tx1">
                  <a:lumMod val="90000"/>
                  <a:lumOff val="10000"/>
                </a:schemeClr>
              </a:solidFill>
            </a:endParaRPr>
          </a:p>
        </p:txBody>
      </p:sp>
      <p:cxnSp>
        <p:nvCxnSpPr>
          <p:cNvPr id="6" name="Straight Connector 5">
            <a:extLst>
              <a:ext uri="{FF2B5EF4-FFF2-40B4-BE49-F238E27FC236}"/>
            </a:extLst>
          </p:cNvPr>
          <p:cNvCxnSpPr/>
          <p:nvPr/>
        </p:nvCxnSpPr>
        <p:spPr>
          <a:xfrm>
            <a:off x="0" y="6605588"/>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sp>
        <p:nvSpPr>
          <p:cNvPr id="7" name="Rectangle: Rounded Corners 10">
            <a:extLst>
              <a:ext uri="{FF2B5EF4-FFF2-40B4-BE49-F238E27FC236}"/>
            </a:extLst>
          </p:cNvPr>
          <p:cNvSpPr/>
          <p:nvPr userDrawn="1"/>
        </p:nvSpPr>
        <p:spPr>
          <a:xfrm>
            <a:off x="0" y="6604000"/>
            <a:ext cx="12192000"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8" name="Date Placeholder 1">
            <a:extLst>
              <a:ext uri="{FF2B5EF4-FFF2-40B4-BE49-F238E27FC236}"/>
            </a:extLst>
          </p:cNvPr>
          <p:cNvSpPr txBox="1">
            <a:spLocks/>
          </p:cNvSpPr>
          <p:nvPr userDrawn="1"/>
        </p:nvSpPr>
        <p:spPr>
          <a:xfrm>
            <a:off x="838200" y="6604000"/>
            <a:ext cx="2743200" cy="255588"/>
          </a:xfrm>
          <a:prstGeom prst="rect">
            <a:avLst/>
          </a:prstGeom>
        </p:spPr>
        <p:txBody>
          <a:bodyPr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Jay R </a:t>
            </a:r>
            <a:r>
              <a:rPr lang="en-US" dirty="0" err="1">
                <a:solidFill>
                  <a:schemeClr val="tx1">
                    <a:lumMod val="90000"/>
                    <a:lumOff val="10000"/>
                  </a:schemeClr>
                </a:solidFill>
                <a:latin typeface="Roboto Condensed Light" panose="02000000000000000000" pitchFamily="2" charset="0"/>
                <a:ea typeface="Roboto Condensed Light" panose="02000000000000000000" pitchFamily="2" charset="0"/>
              </a:rPr>
              <a:t>Dhamsaniya</a:t>
            </a:r>
            <a:endParaRPr lang="en-US" dirty="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
        <p:nvSpPr>
          <p:cNvPr id="9" name="Footer Placeholder 2">
            <a:extLst>
              <a:ext uri="{FF2B5EF4-FFF2-40B4-BE49-F238E27FC236}"/>
            </a:extLst>
          </p:cNvPr>
          <p:cNvSpPr txBox="1">
            <a:spLocks/>
          </p:cNvSpPr>
          <p:nvPr userDrawn="1"/>
        </p:nvSpPr>
        <p:spPr>
          <a:xfrm>
            <a:off x="4038600" y="6604000"/>
            <a:ext cx="4114800" cy="255588"/>
          </a:xfrm>
          <a:prstGeom prst="rect">
            <a:avLst/>
          </a:prstGeom>
        </p:spPr>
        <p:txBody>
          <a:bodyPr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#3170722 (BDA)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Unit:1 – Introduction to Big Data</a:t>
            </a:r>
          </a:p>
        </p:txBody>
      </p:sp>
      <p:sp>
        <p:nvSpPr>
          <p:cNvPr id="10" name="Slide Number Placeholder 3">
            <a:extLst>
              <a:ext uri="{FF2B5EF4-FFF2-40B4-BE49-F238E27FC236}"/>
            </a:extLst>
          </p:cNvPr>
          <p:cNvSpPr txBox="1">
            <a:spLocks/>
          </p:cNvSpPr>
          <p:nvPr userDrawn="1"/>
        </p:nvSpPr>
        <p:spPr>
          <a:xfrm>
            <a:off x="8610600" y="6604000"/>
            <a:ext cx="2743200" cy="255588"/>
          </a:xfrm>
          <a:prstGeom prst="rect">
            <a:avLst/>
          </a:prstGeom>
        </p:spPr>
        <p:txBody>
          <a:bodyPr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fld id="{CB84A937-46F5-4EF6-8044-B96D279F9470}" type="slidenum">
              <a:rPr lang="en-US" b="1" smtClean="0">
                <a:solidFill>
                  <a:schemeClr val="tx1">
                    <a:lumMod val="90000"/>
                    <a:lumOff val="10000"/>
                  </a:schemeClr>
                </a:solidFill>
              </a:rPr>
              <a:pPr fontAlgn="auto">
                <a:spcBef>
                  <a:spcPts val="0"/>
                </a:spcBef>
                <a:spcAft>
                  <a:spcPts val="0"/>
                </a:spcAft>
                <a:defRPr/>
              </a:pPr>
              <a:t>‹#›</a:t>
            </a:fld>
            <a:endParaRPr lang="en-US" b="1" dirty="0">
              <a:solidFill>
                <a:schemeClr val="tx1">
                  <a:lumMod val="90000"/>
                  <a:lumOff val="10000"/>
                </a:schemeClr>
              </a:solidFill>
            </a:endParaRPr>
          </a:p>
        </p:txBody>
      </p:sp>
      <p:cxnSp>
        <p:nvCxnSpPr>
          <p:cNvPr id="11" name="Straight Connector 10">
            <a:extLst>
              <a:ext uri="{FF2B5EF4-FFF2-40B4-BE49-F238E27FC236}"/>
            </a:extLst>
          </p:cNvPr>
          <p:cNvCxnSpPr/>
          <p:nvPr userDrawn="1"/>
        </p:nvCxnSpPr>
        <p:spPr>
          <a:xfrm>
            <a:off x="0" y="6605588"/>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grpSp>
        <p:nvGrpSpPr>
          <p:cNvPr id="12" name="Group 16"/>
          <p:cNvGrpSpPr>
            <a:grpSpLocks/>
          </p:cNvGrpSpPr>
          <p:nvPr userDrawn="1"/>
        </p:nvGrpSpPr>
        <p:grpSpPr bwMode="auto">
          <a:xfrm>
            <a:off x="9637713" y="0"/>
            <a:ext cx="2554287" cy="828675"/>
            <a:chOff x="131178" y="5775961"/>
            <a:chExt cx="2530238" cy="820250"/>
          </a:xfrm>
        </p:grpSpPr>
        <p:pic>
          <p:nvPicPr>
            <p:cNvPr id="13" name="Picture 17"/>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52314" y="5775961"/>
              <a:ext cx="1815353" cy="82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a:extLst>
                <a:ext uri="{FF2B5EF4-FFF2-40B4-BE49-F238E27FC236}"/>
              </a:extLst>
            </p:cNvPr>
            <p:cNvSpPr/>
            <p:nvPr userDrawn="1"/>
          </p:nvSpPr>
          <p:spPr>
            <a:xfrm>
              <a:off x="131178" y="5775961"/>
              <a:ext cx="2530238" cy="820250"/>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grpSp>
    </p:spTree>
    <p:extLst>
      <p:ext uri="{BB962C8B-B14F-4D97-AF65-F5344CB8AC3E}">
        <p14:creationId xmlns:p14="http://schemas.microsoft.com/office/powerpoint/2010/main" val="37372801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Blanck - Logo on BR">
    <p:spTree>
      <p:nvGrpSpPr>
        <p:cNvPr id="1" name=""/>
        <p:cNvGrpSpPr/>
        <p:nvPr/>
      </p:nvGrpSpPr>
      <p:grpSpPr>
        <a:xfrm>
          <a:off x="0" y="0"/>
          <a:ext cx="0" cy="0"/>
          <a:chOff x="0" y="0"/>
          <a:chExt cx="0" cy="0"/>
        </a:xfrm>
      </p:grpSpPr>
      <p:sp>
        <p:nvSpPr>
          <p:cNvPr id="2" name="Rectangle: Rounded Corners 10">
            <a:extLst>
              <a:ext uri="{FF2B5EF4-FFF2-40B4-BE49-F238E27FC236}"/>
            </a:extLst>
          </p:cNvPr>
          <p:cNvSpPr/>
          <p:nvPr/>
        </p:nvSpPr>
        <p:spPr>
          <a:xfrm>
            <a:off x="0" y="6604000"/>
            <a:ext cx="12192000"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3" name="Date Placeholder 1">
            <a:extLst>
              <a:ext uri="{FF2B5EF4-FFF2-40B4-BE49-F238E27FC236}"/>
            </a:extLst>
          </p:cNvPr>
          <p:cNvSpPr txBox="1">
            <a:spLocks/>
          </p:cNvSpPr>
          <p:nvPr/>
        </p:nvSpPr>
        <p:spPr>
          <a:xfrm>
            <a:off x="838200" y="6604000"/>
            <a:ext cx="2743200" cy="255588"/>
          </a:xfrm>
          <a:prstGeom prst="rect">
            <a:avLst/>
          </a:prstGeom>
        </p:spPr>
        <p:txBody>
          <a:bodyPr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Jay R </a:t>
            </a:r>
            <a:r>
              <a:rPr lang="en-US" dirty="0" err="1">
                <a:solidFill>
                  <a:schemeClr val="tx1">
                    <a:lumMod val="90000"/>
                    <a:lumOff val="10000"/>
                  </a:schemeClr>
                </a:solidFill>
                <a:latin typeface="Roboto Condensed Light" panose="02000000000000000000" pitchFamily="2" charset="0"/>
                <a:ea typeface="Roboto Condensed Light" panose="02000000000000000000" pitchFamily="2" charset="0"/>
              </a:rPr>
              <a:t>Dhamsaniya</a:t>
            </a:r>
            <a:endParaRPr lang="en-US" dirty="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
        <p:nvSpPr>
          <p:cNvPr id="4" name="Footer Placeholder 2">
            <a:extLst>
              <a:ext uri="{FF2B5EF4-FFF2-40B4-BE49-F238E27FC236}"/>
            </a:extLst>
          </p:cNvPr>
          <p:cNvSpPr txBox="1">
            <a:spLocks/>
          </p:cNvSpPr>
          <p:nvPr/>
        </p:nvSpPr>
        <p:spPr>
          <a:xfrm>
            <a:off x="4038600" y="6604000"/>
            <a:ext cx="4114800" cy="255588"/>
          </a:xfrm>
          <a:prstGeom prst="rect">
            <a:avLst/>
          </a:prstGeom>
        </p:spPr>
        <p:txBody>
          <a:bodyPr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#3130006 (PS)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Unit 1 – Basic Probability</a:t>
            </a:r>
          </a:p>
        </p:txBody>
      </p:sp>
      <p:sp>
        <p:nvSpPr>
          <p:cNvPr id="5" name="Slide Number Placeholder 3">
            <a:extLst>
              <a:ext uri="{FF2B5EF4-FFF2-40B4-BE49-F238E27FC236}"/>
            </a:extLst>
          </p:cNvPr>
          <p:cNvSpPr txBox="1">
            <a:spLocks/>
          </p:cNvSpPr>
          <p:nvPr/>
        </p:nvSpPr>
        <p:spPr>
          <a:xfrm>
            <a:off x="8610600" y="6604000"/>
            <a:ext cx="2743200" cy="255588"/>
          </a:xfrm>
          <a:prstGeom prst="rect">
            <a:avLst/>
          </a:prstGeom>
        </p:spPr>
        <p:txBody>
          <a:bodyPr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fld id="{7F96FCDE-A130-47A8-A5C7-9F7C5073BCF0}" type="slidenum">
              <a:rPr lang="en-US" b="1" smtClean="0">
                <a:solidFill>
                  <a:schemeClr val="tx1">
                    <a:lumMod val="90000"/>
                    <a:lumOff val="10000"/>
                  </a:schemeClr>
                </a:solidFill>
              </a:rPr>
              <a:pPr fontAlgn="auto">
                <a:spcBef>
                  <a:spcPts val="0"/>
                </a:spcBef>
                <a:spcAft>
                  <a:spcPts val="0"/>
                </a:spcAft>
                <a:defRPr/>
              </a:pPr>
              <a:t>‹#›</a:t>
            </a:fld>
            <a:endParaRPr lang="en-US" b="1" dirty="0">
              <a:solidFill>
                <a:schemeClr val="tx1">
                  <a:lumMod val="90000"/>
                  <a:lumOff val="10000"/>
                </a:schemeClr>
              </a:solidFill>
            </a:endParaRPr>
          </a:p>
        </p:txBody>
      </p:sp>
      <p:cxnSp>
        <p:nvCxnSpPr>
          <p:cNvPr id="6" name="Straight Connector 5">
            <a:extLst>
              <a:ext uri="{FF2B5EF4-FFF2-40B4-BE49-F238E27FC236}"/>
            </a:extLst>
          </p:cNvPr>
          <p:cNvCxnSpPr/>
          <p:nvPr/>
        </p:nvCxnSpPr>
        <p:spPr>
          <a:xfrm>
            <a:off x="0" y="6605588"/>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sp>
        <p:nvSpPr>
          <p:cNvPr id="7" name="Rectangle: Rounded Corners 10">
            <a:extLst>
              <a:ext uri="{FF2B5EF4-FFF2-40B4-BE49-F238E27FC236}"/>
            </a:extLst>
          </p:cNvPr>
          <p:cNvSpPr/>
          <p:nvPr userDrawn="1"/>
        </p:nvSpPr>
        <p:spPr>
          <a:xfrm>
            <a:off x="0" y="6604000"/>
            <a:ext cx="12192000"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8" name="Date Placeholder 1">
            <a:extLst>
              <a:ext uri="{FF2B5EF4-FFF2-40B4-BE49-F238E27FC236}"/>
            </a:extLst>
          </p:cNvPr>
          <p:cNvSpPr txBox="1">
            <a:spLocks/>
          </p:cNvSpPr>
          <p:nvPr userDrawn="1"/>
        </p:nvSpPr>
        <p:spPr>
          <a:xfrm>
            <a:off x="838200" y="6604000"/>
            <a:ext cx="2743200" cy="255588"/>
          </a:xfrm>
          <a:prstGeom prst="rect">
            <a:avLst/>
          </a:prstGeom>
        </p:spPr>
        <p:txBody>
          <a:bodyPr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Jay R </a:t>
            </a:r>
            <a:r>
              <a:rPr lang="en-US" dirty="0" err="1">
                <a:solidFill>
                  <a:schemeClr val="tx1">
                    <a:lumMod val="90000"/>
                    <a:lumOff val="10000"/>
                  </a:schemeClr>
                </a:solidFill>
                <a:latin typeface="Roboto Condensed Light" panose="02000000000000000000" pitchFamily="2" charset="0"/>
                <a:ea typeface="Roboto Condensed Light" panose="02000000000000000000" pitchFamily="2" charset="0"/>
              </a:rPr>
              <a:t>Dhamsaniya</a:t>
            </a:r>
            <a:endParaRPr lang="en-US" dirty="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
        <p:nvSpPr>
          <p:cNvPr id="9" name="Footer Placeholder 2">
            <a:extLst>
              <a:ext uri="{FF2B5EF4-FFF2-40B4-BE49-F238E27FC236}"/>
            </a:extLst>
          </p:cNvPr>
          <p:cNvSpPr txBox="1">
            <a:spLocks/>
          </p:cNvSpPr>
          <p:nvPr userDrawn="1"/>
        </p:nvSpPr>
        <p:spPr>
          <a:xfrm>
            <a:off x="4038600" y="6604000"/>
            <a:ext cx="4114800" cy="255588"/>
          </a:xfrm>
          <a:prstGeom prst="rect">
            <a:avLst/>
          </a:prstGeom>
        </p:spPr>
        <p:txBody>
          <a:bodyPr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#3130006 (PS)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Unit 1 – Basic Probability</a:t>
            </a:r>
          </a:p>
        </p:txBody>
      </p:sp>
      <p:sp>
        <p:nvSpPr>
          <p:cNvPr id="10" name="Slide Number Placeholder 3">
            <a:extLst>
              <a:ext uri="{FF2B5EF4-FFF2-40B4-BE49-F238E27FC236}"/>
            </a:extLst>
          </p:cNvPr>
          <p:cNvSpPr txBox="1">
            <a:spLocks/>
          </p:cNvSpPr>
          <p:nvPr userDrawn="1"/>
        </p:nvSpPr>
        <p:spPr>
          <a:xfrm>
            <a:off x="8610600" y="6604000"/>
            <a:ext cx="2743200" cy="255588"/>
          </a:xfrm>
          <a:prstGeom prst="rect">
            <a:avLst/>
          </a:prstGeom>
        </p:spPr>
        <p:txBody>
          <a:bodyPr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fld id="{BFECCFEA-8A09-4C4D-BA10-5F1F9D236199}" type="slidenum">
              <a:rPr lang="en-US" b="1" smtClean="0">
                <a:solidFill>
                  <a:schemeClr val="tx1">
                    <a:lumMod val="90000"/>
                    <a:lumOff val="10000"/>
                  </a:schemeClr>
                </a:solidFill>
              </a:rPr>
              <a:pPr fontAlgn="auto">
                <a:spcBef>
                  <a:spcPts val="0"/>
                </a:spcBef>
                <a:spcAft>
                  <a:spcPts val="0"/>
                </a:spcAft>
                <a:defRPr/>
              </a:pPr>
              <a:t>‹#›</a:t>
            </a:fld>
            <a:endParaRPr lang="en-US" b="1" dirty="0">
              <a:solidFill>
                <a:schemeClr val="tx1">
                  <a:lumMod val="90000"/>
                  <a:lumOff val="10000"/>
                </a:schemeClr>
              </a:solidFill>
            </a:endParaRPr>
          </a:p>
        </p:txBody>
      </p:sp>
      <p:cxnSp>
        <p:nvCxnSpPr>
          <p:cNvPr id="11" name="Straight Connector 10">
            <a:extLst>
              <a:ext uri="{FF2B5EF4-FFF2-40B4-BE49-F238E27FC236}"/>
            </a:extLst>
          </p:cNvPr>
          <p:cNvCxnSpPr/>
          <p:nvPr userDrawn="1"/>
        </p:nvCxnSpPr>
        <p:spPr>
          <a:xfrm>
            <a:off x="0" y="6605588"/>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grpSp>
        <p:nvGrpSpPr>
          <p:cNvPr id="12" name="Group 16"/>
          <p:cNvGrpSpPr>
            <a:grpSpLocks/>
          </p:cNvGrpSpPr>
          <p:nvPr userDrawn="1"/>
        </p:nvGrpSpPr>
        <p:grpSpPr bwMode="auto">
          <a:xfrm>
            <a:off x="9637713" y="0"/>
            <a:ext cx="2554287" cy="828675"/>
            <a:chOff x="131178" y="5775961"/>
            <a:chExt cx="2530238" cy="820250"/>
          </a:xfrm>
        </p:grpSpPr>
        <p:pic>
          <p:nvPicPr>
            <p:cNvPr id="13" name="Picture 17"/>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52314" y="5775961"/>
              <a:ext cx="1815353" cy="82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a:extLst>
                <a:ext uri="{FF2B5EF4-FFF2-40B4-BE49-F238E27FC236}"/>
              </a:extLst>
            </p:cNvPr>
            <p:cNvSpPr/>
            <p:nvPr userDrawn="1"/>
          </p:nvSpPr>
          <p:spPr>
            <a:xfrm>
              <a:off x="131178" y="5775961"/>
              <a:ext cx="2530238" cy="820250"/>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grpSp>
    </p:spTree>
    <p:extLst>
      <p:ext uri="{BB962C8B-B14F-4D97-AF65-F5344CB8AC3E}">
        <p14:creationId xmlns:p14="http://schemas.microsoft.com/office/powerpoint/2010/main" val="7381678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Blanck - Logo on BL">
    <p:spTree>
      <p:nvGrpSpPr>
        <p:cNvPr id="1" name=""/>
        <p:cNvGrpSpPr/>
        <p:nvPr/>
      </p:nvGrpSpPr>
      <p:grpSpPr>
        <a:xfrm>
          <a:off x="0" y="0"/>
          <a:ext cx="0" cy="0"/>
          <a:chOff x="0" y="0"/>
          <a:chExt cx="0" cy="0"/>
        </a:xfrm>
      </p:grpSpPr>
      <p:sp>
        <p:nvSpPr>
          <p:cNvPr id="2" name="Rectangle: Rounded Corners 10">
            <a:extLst>
              <a:ext uri="{FF2B5EF4-FFF2-40B4-BE49-F238E27FC236}"/>
            </a:extLst>
          </p:cNvPr>
          <p:cNvSpPr/>
          <p:nvPr/>
        </p:nvSpPr>
        <p:spPr>
          <a:xfrm>
            <a:off x="0" y="6604000"/>
            <a:ext cx="12192000"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3" name="Date Placeholder 1">
            <a:extLst>
              <a:ext uri="{FF2B5EF4-FFF2-40B4-BE49-F238E27FC236}"/>
            </a:extLst>
          </p:cNvPr>
          <p:cNvSpPr txBox="1">
            <a:spLocks/>
          </p:cNvSpPr>
          <p:nvPr/>
        </p:nvSpPr>
        <p:spPr>
          <a:xfrm>
            <a:off x="838200" y="6604000"/>
            <a:ext cx="2743200" cy="255588"/>
          </a:xfrm>
          <a:prstGeom prst="rect">
            <a:avLst/>
          </a:prstGeom>
        </p:spPr>
        <p:txBody>
          <a:bodyPr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Jay R </a:t>
            </a:r>
            <a:r>
              <a:rPr lang="en-US" dirty="0" err="1">
                <a:solidFill>
                  <a:schemeClr val="tx1">
                    <a:lumMod val="90000"/>
                    <a:lumOff val="10000"/>
                  </a:schemeClr>
                </a:solidFill>
                <a:latin typeface="Roboto Condensed Light" panose="02000000000000000000" pitchFamily="2" charset="0"/>
                <a:ea typeface="Roboto Condensed Light" panose="02000000000000000000" pitchFamily="2" charset="0"/>
              </a:rPr>
              <a:t>Dhamsaniya</a:t>
            </a:r>
            <a:endParaRPr lang="en-US" dirty="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
        <p:nvSpPr>
          <p:cNvPr id="4" name="Footer Placeholder 2">
            <a:extLst>
              <a:ext uri="{FF2B5EF4-FFF2-40B4-BE49-F238E27FC236}"/>
            </a:extLst>
          </p:cNvPr>
          <p:cNvSpPr txBox="1">
            <a:spLocks/>
          </p:cNvSpPr>
          <p:nvPr/>
        </p:nvSpPr>
        <p:spPr>
          <a:xfrm>
            <a:off x="4038600" y="6604000"/>
            <a:ext cx="4114800" cy="255588"/>
          </a:xfrm>
          <a:prstGeom prst="rect">
            <a:avLst/>
          </a:prstGeom>
        </p:spPr>
        <p:txBody>
          <a:bodyPr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#3130006 (PS)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Unit 1 – Basic Probability</a:t>
            </a:r>
          </a:p>
        </p:txBody>
      </p:sp>
      <p:sp>
        <p:nvSpPr>
          <p:cNvPr id="5" name="Slide Number Placeholder 3">
            <a:extLst>
              <a:ext uri="{FF2B5EF4-FFF2-40B4-BE49-F238E27FC236}"/>
            </a:extLst>
          </p:cNvPr>
          <p:cNvSpPr txBox="1">
            <a:spLocks/>
          </p:cNvSpPr>
          <p:nvPr/>
        </p:nvSpPr>
        <p:spPr>
          <a:xfrm>
            <a:off x="8610600" y="6604000"/>
            <a:ext cx="2743200" cy="255588"/>
          </a:xfrm>
          <a:prstGeom prst="rect">
            <a:avLst/>
          </a:prstGeom>
        </p:spPr>
        <p:txBody>
          <a:bodyPr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fld id="{D5398209-7610-42BB-8F30-29D753ACC445}" type="slidenum">
              <a:rPr lang="en-US" b="1" smtClean="0">
                <a:solidFill>
                  <a:schemeClr val="tx1">
                    <a:lumMod val="90000"/>
                    <a:lumOff val="10000"/>
                  </a:schemeClr>
                </a:solidFill>
              </a:rPr>
              <a:pPr fontAlgn="auto">
                <a:spcBef>
                  <a:spcPts val="0"/>
                </a:spcBef>
                <a:spcAft>
                  <a:spcPts val="0"/>
                </a:spcAft>
                <a:defRPr/>
              </a:pPr>
              <a:t>‹#›</a:t>
            </a:fld>
            <a:endParaRPr lang="en-US" b="1" dirty="0">
              <a:solidFill>
                <a:schemeClr val="tx1">
                  <a:lumMod val="90000"/>
                  <a:lumOff val="10000"/>
                </a:schemeClr>
              </a:solidFill>
            </a:endParaRPr>
          </a:p>
        </p:txBody>
      </p:sp>
      <p:cxnSp>
        <p:nvCxnSpPr>
          <p:cNvPr id="6" name="Straight Connector 5">
            <a:extLst>
              <a:ext uri="{FF2B5EF4-FFF2-40B4-BE49-F238E27FC236}"/>
            </a:extLst>
          </p:cNvPr>
          <p:cNvCxnSpPr/>
          <p:nvPr/>
        </p:nvCxnSpPr>
        <p:spPr>
          <a:xfrm>
            <a:off x="0" y="6605588"/>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sp>
        <p:nvSpPr>
          <p:cNvPr id="7" name="Rectangle: Rounded Corners 10">
            <a:extLst>
              <a:ext uri="{FF2B5EF4-FFF2-40B4-BE49-F238E27FC236}"/>
            </a:extLst>
          </p:cNvPr>
          <p:cNvSpPr/>
          <p:nvPr userDrawn="1"/>
        </p:nvSpPr>
        <p:spPr>
          <a:xfrm>
            <a:off x="0" y="6604000"/>
            <a:ext cx="12192000"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8" name="Date Placeholder 1">
            <a:extLst>
              <a:ext uri="{FF2B5EF4-FFF2-40B4-BE49-F238E27FC236}"/>
            </a:extLst>
          </p:cNvPr>
          <p:cNvSpPr txBox="1">
            <a:spLocks/>
          </p:cNvSpPr>
          <p:nvPr userDrawn="1"/>
        </p:nvSpPr>
        <p:spPr>
          <a:xfrm>
            <a:off x="838200" y="6604000"/>
            <a:ext cx="2743200" cy="255588"/>
          </a:xfrm>
          <a:prstGeom prst="rect">
            <a:avLst/>
          </a:prstGeom>
        </p:spPr>
        <p:txBody>
          <a:bodyPr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Jay R </a:t>
            </a:r>
            <a:r>
              <a:rPr lang="en-US" dirty="0" err="1">
                <a:solidFill>
                  <a:schemeClr val="tx1">
                    <a:lumMod val="90000"/>
                    <a:lumOff val="10000"/>
                  </a:schemeClr>
                </a:solidFill>
                <a:latin typeface="Roboto Condensed Light" panose="02000000000000000000" pitchFamily="2" charset="0"/>
                <a:ea typeface="Roboto Condensed Light" panose="02000000000000000000" pitchFamily="2" charset="0"/>
              </a:rPr>
              <a:t>Dhamsaniya</a:t>
            </a:r>
            <a:endParaRPr lang="en-US" dirty="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
        <p:nvSpPr>
          <p:cNvPr id="9" name="Footer Placeholder 2">
            <a:extLst>
              <a:ext uri="{FF2B5EF4-FFF2-40B4-BE49-F238E27FC236}"/>
            </a:extLst>
          </p:cNvPr>
          <p:cNvSpPr txBox="1">
            <a:spLocks/>
          </p:cNvSpPr>
          <p:nvPr userDrawn="1"/>
        </p:nvSpPr>
        <p:spPr>
          <a:xfrm>
            <a:off x="4038600" y="6604000"/>
            <a:ext cx="4114800" cy="255588"/>
          </a:xfrm>
          <a:prstGeom prst="rect">
            <a:avLst/>
          </a:prstGeom>
        </p:spPr>
        <p:txBody>
          <a:bodyPr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#3130006 (PS)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Unit 1 – Basic Probability</a:t>
            </a:r>
          </a:p>
        </p:txBody>
      </p:sp>
      <p:sp>
        <p:nvSpPr>
          <p:cNvPr id="10" name="Slide Number Placeholder 3">
            <a:extLst>
              <a:ext uri="{FF2B5EF4-FFF2-40B4-BE49-F238E27FC236}"/>
            </a:extLst>
          </p:cNvPr>
          <p:cNvSpPr txBox="1">
            <a:spLocks/>
          </p:cNvSpPr>
          <p:nvPr userDrawn="1"/>
        </p:nvSpPr>
        <p:spPr>
          <a:xfrm>
            <a:off x="8610600" y="6604000"/>
            <a:ext cx="2743200" cy="255588"/>
          </a:xfrm>
          <a:prstGeom prst="rect">
            <a:avLst/>
          </a:prstGeom>
        </p:spPr>
        <p:txBody>
          <a:bodyPr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fld id="{91E851D1-736D-45B1-A0F3-4028DA7A20B7}" type="slidenum">
              <a:rPr lang="en-US" b="1" smtClean="0">
                <a:solidFill>
                  <a:schemeClr val="tx1">
                    <a:lumMod val="90000"/>
                    <a:lumOff val="10000"/>
                  </a:schemeClr>
                </a:solidFill>
              </a:rPr>
              <a:pPr fontAlgn="auto">
                <a:spcBef>
                  <a:spcPts val="0"/>
                </a:spcBef>
                <a:spcAft>
                  <a:spcPts val="0"/>
                </a:spcAft>
                <a:defRPr/>
              </a:pPr>
              <a:t>‹#›</a:t>
            </a:fld>
            <a:endParaRPr lang="en-US" b="1" dirty="0">
              <a:solidFill>
                <a:schemeClr val="tx1">
                  <a:lumMod val="90000"/>
                  <a:lumOff val="10000"/>
                </a:schemeClr>
              </a:solidFill>
            </a:endParaRPr>
          </a:p>
        </p:txBody>
      </p:sp>
      <p:cxnSp>
        <p:nvCxnSpPr>
          <p:cNvPr id="11" name="Straight Connector 10">
            <a:extLst>
              <a:ext uri="{FF2B5EF4-FFF2-40B4-BE49-F238E27FC236}"/>
            </a:extLst>
          </p:cNvPr>
          <p:cNvCxnSpPr/>
          <p:nvPr userDrawn="1"/>
        </p:nvCxnSpPr>
        <p:spPr>
          <a:xfrm>
            <a:off x="0" y="6605588"/>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grpSp>
        <p:nvGrpSpPr>
          <p:cNvPr id="12" name="Group 16"/>
          <p:cNvGrpSpPr>
            <a:grpSpLocks/>
          </p:cNvGrpSpPr>
          <p:nvPr userDrawn="1"/>
        </p:nvGrpSpPr>
        <p:grpSpPr bwMode="auto">
          <a:xfrm>
            <a:off x="-438150" y="5775325"/>
            <a:ext cx="2552700" cy="827088"/>
            <a:chOff x="131178" y="5775961"/>
            <a:chExt cx="2530238" cy="820250"/>
          </a:xfrm>
        </p:grpSpPr>
        <p:pic>
          <p:nvPicPr>
            <p:cNvPr id="13" name="Picture 17"/>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52314" y="5775961"/>
              <a:ext cx="1815353" cy="82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a:extLst>
                <a:ext uri="{FF2B5EF4-FFF2-40B4-BE49-F238E27FC236}"/>
              </a:extLst>
            </p:cNvPr>
            <p:cNvSpPr/>
            <p:nvPr userDrawn="1"/>
          </p:nvSpPr>
          <p:spPr>
            <a:xfrm>
              <a:off x="131178" y="5775961"/>
              <a:ext cx="2530238" cy="820250"/>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grpSp>
    </p:spTree>
    <p:extLst>
      <p:ext uri="{BB962C8B-B14F-4D97-AF65-F5344CB8AC3E}">
        <p14:creationId xmlns:p14="http://schemas.microsoft.com/office/powerpoint/2010/main" val="22467238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Complete Blanc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78467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endParaRPr lang="en-US" smtClean="0"/>
          </a:p>
        </p:txBody>
      </p:sp>
      <p:sp>
        <p:nvSpPr>
          <p:cNvPr id="1027" name="Text Placeholder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smtClean="0"/>
          </a:p>
        </p:txBody>
      </p:sp>
      <p:sp>
        <p:nvSpPr>
          <p:cNvPr id="4" name="Date Placeholder 3">
            <a:extLst>
              <a:ext uri="{FF2B5EF4-FFF2-40B4-BE49-F238E27FC236}"/>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pPr>
              <a:defRPr/>
            </a:pPr>
            <a:fld id="{F38E6ED8-95DC-4471-B13F-9C3C31F5E327}" type="datetimeFigureOut">
              <a:rPr lang="en-US"/>
              <a:pPr>
                <a:defRPr/>
              </a:pPr>
              <a:t>9/24/2024</a:t>
            </a:fld>
            <a:endParaRPr lang="en-US"/>
          </a:p>
        </p:txBody>
      </p:sp>
      <p:sp>
        <p:nvSpPr>
          <p:cNvPr id="5" name="Footer Placeholder 4">
            <a:extLst>
              <a:ext uri="{FF2B5EF4-FFF2-40B4-BE49-F238E27FC236}"/>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a:extLst>
              <a:ext uri="{FF2B5EF4-FFF2-40B4-BE49-F238E27FC236}"/>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fontAlgn="auto">
              <a:spcBef>
                <a:spcPts val="0"/>
              </a:spcBef>
              <a:spcAft>
                <a:spcPts val="0"/>
              </a:spcAft>
              <a:defRPr sz="1200" smtClean="0">
                <a:solidFill>
                  <a:schemeClr val="tx1">
                    <a:tint val="75000"/>
                  </a:schemeClr>
                </a:solidFill>
                <a:latin typeface="+mn-lt"/>
                <a:cs typeface="+mn-cs"/>
              </a:defRPr>
            </a:lvl1pPr>
          </a:lstStyle>
          <a:p>
            <a:pPr>
              <a:defRPr/>
            </a:pPr>
            <a:fld id="{C06481F0-AA29-4EB1-B13A-DFD987D2C44B}"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762" r:id="rId1"/>
    <p:sldLayoutId id="2147483763" r:id="rId2"/>
    <p:sldLayoutId id="2147483764" r:id="rId3"/>
    <p:sldLayoutId id="2147483765" r:id="rId4"/>
    <p:sldLayoutId id="2147483766" r:id="rId5"/>
    <p:sldLayoutId id="2147483767" r:id="rId6"/>
    <p:sldLayoutId id="2147483768" r:id="rId7"/>
    <p:sldLayoutId id="2147483769" r:id="rId8"/>
    <p:sldLayoutId id="2147483770" r:id="rId9"/>
    <p:sldLayoutId id="2147483771" r:id="rId10"/>
    <p:sldLayoutId id="2147483772" r:id="rId11"/>
    <p:sldLayoutId id="2147483773" r:id="rId12"/>
    <p:sldLayoutId id="2147483774" r:id="rId13"/>
    <p:sldLayoutId id="2147483775" r:id="rId14"/>
    <p:sldLayoutId id="2147483776" r:id="rId15"/>
    <p:sldLayoutId id="2147483777" r:id="rId16"/>
    <p:sldLayoutId id="2147483778" r:id="rId17"/>
    <p:sldLayoutId id="2147483779" r:id="rId18"/>
    <p:sldLayoutId id="2147483780" r:id="rId19"/>
    <p:sldLayoutId id="2147483781" r:id="rId20"/>
    <p:sldLayoutId id="2147483782" r:id="rId21"/>
    <p:sldLayoutId id="2147483783" r:id="rId22"/>
    <p:sldLayoutId id="2147483784" r:id="rId23"/>
    <p:sldLayoutId id="2147483785" r:id="rId24"/>
    <p:sldLayoutId id="2147483786" r:id="rId25"/>
    <p:sldLayoutId id="2147483787" r:id="rId26"/>
    <p:sldLayoutId id="2147483788" r:id="rId27"/>
    <p:sldLayoutId id="2147483789" r:id="rId28"/>
    <p:sldLayoutId id="2147483790" r:id="rId29"/>
    <p:sldLayoutId id="2147483791" r:id="rId30"/>
    <p:sldLayoutId id="2147483792" r:id="rId31"/>
    <p:sldLayoutId id="2147483793" r:id="rId32"/>
    <p:sldLayoutId id="2147483794" r:id="rId33"/>
    <p:sldLayoutId id="2147483795" r:id="rId34"/>
    <p:sldLayoutId id="2147483796" r:id="rId35"/>
    <p:sldLayoutId id="2147483797" r:id="rId36"/>
    <p:sldLayoutId id="2147483798" r:id="rId37"/>
    <p:sldLayoutId id="2147483799" r:id="rId38"/>
    <p:sldLayoutId id="2147483800" r:id="rId39"/>
    <p:sldLayoutId id="2147483801" r:id="rId40"/>
    <p:sldLayoutId id="2147483802" r:id="rId41"/>
    <p:sldLayoutId id="2147483803" r:id="rId42"/>
    <p:sldLayoutId id="2147483804" r:id="rId43"/>
  </p:sldLayoutIdLst>
  <p:txStyles>
    <p:titleStyle>
      <a:lvl1pPr algn="l" rtl="0" eaLnBrk="1" fontAlgn="base" hangingPunct="1">
        <a:lnSpc>
          <a:spcPct val="90000"/>
        </a:lnSpc>
        <a:spcBef>
          <a:spcPct val="0"/>
        </a:spcBef>
        <a:spcAft>
          <a:spcPct val="0"/>
        </a:spcAft>
        <a:defRPr sz="4400" kern="1200">
          <a:solidFill>
            <a:schemeClr val="tx1"/>
          </a:solidFill>
          <a:latin typeface="+mj-lt"/>
          <a:ea typeface="+mj-ea"/>
          <a:cs typeface="+mj-cs"/>
        </a:defRPr>
      </a:lvl1pPr>
      <a:lvl2pPr algn="l" rtl="0" eaLnBrk="1" fontAlgn="base" hangingPunct="1">
        <a:lnSpc>
          <a:spcPct val="90000"/>
        </a:lnSpc>
        <a:spcBef>
          <a:spcPct val="0"/>
        </a:spcBef>
        <a:spcAft>
          <a:spcPct val="0"/>
        </a:spcAft>
        <a:defRPr sz="4400">
          <a:solidFill>
            <a:schemeClr val="tx1"/>
          </a:solidFill>
          <a:latin typeface="Roboto Condensed" charset="0"/>
        </a:defRPr>
      </a:lvl2pPr>
      <a:lvl3pPr algn="l" rtl="0" eaLnBrk="1" fontAlgn="base" hangingPunct="1">
        <a:lnSpc>
          <a:spcPct val="90000"/>
        </a:lnSpc>
        <a:spcBef>
          <a:spcPct val="0"/>
        </a:spcBef>
        <a:spcAft>
          <a:spcPct val="0"/>
        </a:spcAft>
        <a:defRPr sz="4400">
          <a:solidFill>
            <a:schemeClr val="tx1"/>
          </a:solidFill>
          <a:latin typeface="Roboto Condensed" charset="0"/>
        </a:defRPr>
      </a:lvl3pPr>
      <a:lvl4pPr algn="l" rtl="0" eaLnBrk="1" fontAlgn="base" hangingPunct="1">
        <a:lnSpc>
          <a:spcPct val="90000"/>
        </a:lnSpc>
        <a:spcBef>
          <a:spcPct val="0"/>
        </a:spcBef>
        <a:spcAft>
          <a:spcPct val="0"/>
        </a:spcAft>
        <a:defRPr sz="4400">
          <a:solidFill>
            <a:schemeClr val="tx1"/>
          </a:solidFill>
          <a:latin typeface="Roboto Condensed" charset="0"/>
        </a:defRPr>
      </a:lvl4pPr>
      <a:lvl5pPr algn="l" rtl="0" eaLnBrk="1" fontAlgn="base" hangingPunct="1">
        <a:lnSpc>
          <a:spcPct val="90000"/>
        </a:lnSpc>
        <a:spcBef>
          <a:spcPct val="0"/>
        </a:spcBef>
        <a:spcAft>
          <a:spcPct val="0"/>
        </a:spcAft>
        <a:defRPr sz="4400">
          <a:solidFill>
            <a:schemeClr val="tx1"/>
          </a:solidFill>
          <a:latin typeface="Roboto Condensed" charset="0"/>
        </a:defRPr>
      </a:lvl5pPr>
      <a:lvl6pPr marL="457200" algn="l" rtl="0" eaLnBrk="1" fontAlgn="base" hangingPunct="1">
        <a:lnSpc>
          <a:spcPct val="90000"/>
        </a:lnSpc>
        <a:spcBef>
          <a:spcPct val="0"/>
        </a:spcBef>
        <a:spcAft>
          <a:spcPct val="0"/>
        </a:spcAft>
        <a:defRPr sz="4400">
          <a:solidFill>
            <a:schemeClr val="tx1"/>
          </a:solidFill>
          <a:latin typeface="Roboto Condensed" charset="0"/>
        </a:defRPr>
      </a:lvl6pPr>
      <a:lvl7pPr marL="914400" algn="l" rtl="0" eaLnBrk="1" fontAlgn="base" hangingPunct="1">
        <a:lnSpc>
          <a:spcPct val="90000"/>
        </a:lnSpc>
        <a:spcBef>
          <a:spcPct val="0"/>
        </a:spcBef>
        <a:spcAft>
          <a:spcPct val="0"/>
        </a:spcAft>
        <a:defRPr sz="4400">
          <a:solidFill>
            <a:schemeClr val="tx1"/>
          </a:solidFill>
          <a:latin typeface="Roboto Condensed" charset="0"/>
        </a:defRPr>
      </a:lvl7pPr>
      <a:lvl8pPr marL="1371600" algn="l" rtl="0" eaLnBrk="1" fontAlgn="base" hangingPunct="1">
        <a:lnSpc>
          <a:spcPct val="90000"/>
        </a:lnSpc>
        <a:spcBef>
          <a:spcPct val="0"/>
        </a:spcBef>
        <a:spcAft>
          <a:spcPct val="0"/>
        </a:spcAft>
        <a:defRPr sz="4400">
          <a:solidFill>
            <a:schemeClr val="tx1"/>
          </a:solidFill>
          <a:latin typeface="Roboto Condensed" charset="0"/>
        </a:defRPr>
      </a:lvl8pPr>
      <a:lvl9pPr marL="1828800" algn="l" rtl="0" eaLnBrk="1" fontAlgn="base" hangingPunct="1">
        <a:lnSpc>
          <a:spcPct val="90000"/>
        </a:lnSpc>
        <a:spcBef>
          <a:spcPct val="0"/>
        </a:spcBef>
        <a:spcAft>
          <a:spcPct val="0"/>
        </a:spcAft>
        <a:defRPr sz="4400">
          <a:solidFill>
            <a:schemeClr val="tx1"/>
          </a:solidFill>
          <a:latin typeface="Roboto Condensed" charset="0"/>
        </a:defRPr>
      </a:lvl9pPr>
    </p:titleStyle>
    <p:bodyStyle>
      <a:lvl1pPr marL="228600" indent="-228600" algn="l" rtl="0" eaLnBrk="1" fontAlgn="base" hangingPunct="1">
        <a:lnSpc>
          <a:spcPct val="90000"/>
        </a:lnSpc>
        <a:spcBef>
          <a:spcPts val="1000"/>
        </a:spcBef>
        <a:spcAft>
          <a:spcPct val="0"/>
        </a:spcAft>
        <a:buFont typeface="Arial" charset="0"/>
        <a:buChar char="•"/>
        <a:defRPr sz="2800" kern="1200">
          <a:solidFill>
            <a:schemeClr val="tx1"/>
          </a:solidFill>
          <a:latin typeface="+mn-lt"/>
          <a:ea typeface="+mn-ea"/>
          <a:cs typeface="+mn-cs"/>
        </a:defRPr>
      </a:lvl1pPr>
      <a:lvl2pPr marL="685800" indent="-228600" algn="l" rtl="0" eaLnBrk="1" fontAlgn="base" hangingPunct="1">
        <a:lnSpc>
          <a:spcPct val="90000"/>
        </a:lnSpc>
        <a:spcBef>
          <a:spcPts val="500"/>
        </a:spcBef>
        <a:spcAft>
          <a:spcPct val="0"/>
        </a:spcAft>
        <a:buFont typeface="Arial" charset="0"/>
        <a:buChar char="•"/>
        <a:defRPr sz="2400" kern="1200">
          <a:solidFill>
            <a:schemeClr val="tx1"/>
          </a:solidFill>
          <a:latin typeface="+mn-lt"/>
          <a:ea typeface="+mn-ea"/>
          <a:cs typeface="+mn-cs"/>
        </a:defRPr>
      </a:lvl2pPr>
      <a:lvl3pPr marL="1143000" indent="-228600" algn="l" rtl="0" eaLnBrk="1" fontAlgn="base" hangingPunct="1">
        <a:lnSpc>
          <a:spcPct val="90000"/>
        </a:lnSpc>
        <a:spcBef>
          <a:spcPts val="500"/>
        </a:spcBef>
        <a:spcAft>
          <a:spcPct val="0"/>
        </a:spcAft>
        <a:buFont typeface="Arial" charset="0"/>
        <a:buChar char="•"/>
        <a:defRPr sz="2000" kern="1200">
          <a:solidFill>
            <a:schemeClr val="tx1"/>
          </a:solidFill>
          <a:latin typeface="+mn-lt"/>
          <a:ea typeface="+mn-ea"/>
          <a:cs typeface="+mn-cs"/>
        </a:defRPr>
      </a:lvl3pPr>
      <a:lvl4pPr marL="1600200" indent="-228600" algn="l" rtl="0" eaLnBrk="1" fontAlgn="base" hangingPunct="1">
        <a:lnSpc>
          <a:spcPct val="90000"/>
        </a:lnSpc>
        <a:spcBef>
          <a:spcPts val="500"/>
        </a:spcBef>
        <a:spcAft>
          <a:spcPct val="0"/>
        </a:spcAft>
        <a:buFont typeface="Arial" charset="0"/>
        <a:buChar char="•"/>
        <a:defRPr kern="1200">
          <a:solidFill>
            <a:schemeClr val="tx1"/>
          </a:solidFill>
          <a:latin typeface="+mn-lt"/>
          <a:ea typeface="+mn-ea"/>
          <a:cs typeface="+mn-cs"/>
        </a:defRPr>
      </a:lvl4pPr>
      <a:lvl5pPr marL="2057400" indent="-228600" algn="l" rtl="0" eaLnBrk="1" fontAlgn="base" hangingPunct="1">
        <a:lnSpc>
          <a:spcPct val="90000"/>
        </a:lnSpc>
        <a:spcBef>
          <a:spcPts val="500"/>
        </a:spcBef>
        <a:spcAft>
          <a:spcPct val="0"/>
        </a:spcAft>
        <a:buFont typeface="Arial"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10.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hyperlink" Target="https://docs.mongodb.com/manual/core/write-operations-atomicity/" TargetMode="External"/><Relationship Id="rId2" Type="http://schemas.openxmlformats.org/officeDocument/2006/relationships/hyperlink" Target="https://docs.mongodb.com/manual/tutorial/insert-documents/" TargetMode="External"/><Relationship Id="rId1" Type="http://schemas.openxmlformats.org/officeDocument/2006/relationships/slideLayout" Target="../slideLayouts/slideLayout3.xml"/><Relationship Id="rId6" Type="http://schemas.openxmlformats.org/officeDocument/2006/relationships/hyperlink" Target="https://docs.mongodb.com/manual/reference/method/db.collection.insertMany/#db.collection.insertMany" TargetMode="External"/><Relationship Id="rId5" Type="http://schemas.openxmlformats.org/officeDocument/2006/relationships/hyperlink" Target="https://docs.mongodb.com/manual/reference/method/db.collection.insertOne/#db.collection.insertOne" TargetMode="External"/><Relationship Id="rId4" Type="http://schemas.openxmlformats.org/officeDocument/2006/relationships/hyperlink" Target="https://docs.mongodb.com/manual/core/document/"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hyperlink" Target="https://docs.mongodb.com/manual/core/document/#document-query-filter" TargetMode="External"/><Relationship Id="rId2" Type="http://schemas.openxmlformats.org/officeDocument/2006/relationships/hyperlink" Target="https://docs.mongodb.com/manual/tutorial/query-documents/" TargetMode="External"/><Relationship Id="rId1" Type="http://schemas.openxmlformats.org/officeDocument/2006/relationships/slideLayout" Target="../slideLayouts/slideLayout3.xml"/><Relationship Id="rId4" Type="http://schemas.openxmlformats.org/officeDocument/2006/relationships/hyperlink" Target="https://docs.mongodb.com/manual/reference/method/db.collection.find/#db.collection.find" TargetMode="External"/></Relationships>
</file>

<file path=ppt/slides/_rels/slide4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3.xml"/><Relationship Id="rId4" Type="http://schemas.openxmlformats.org/officeDocument/2006/relationships/image" Target="../media/image43.png"/></Relationships>
</file>

<file path=ppt/slides/_rels/slide4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3.xml"/><Relationship Id="rId4" Type="http://schemas.openxmlformats.org/officeDocument/2006/relationships/image" Target="../media/image46.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image" Target="../media/image47.png"/><Relationship Id="rId1" Type="http://schemas.openxmlformats.org/officeDocument/2006/relationships/slideLayout" Target="../slideLayouts/slideLayout3.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46.xml.rels><?xml version="1.0" encoding="UTF-8" standalone="yes"?>
<Relationships xmlns="http://schemas.openxmlformats.org/package/2006/relationships"><Relationship Id="rId3" Type="http://schemas.openxmlformats.org/officeDocument/2006/relationships/hyperlink" Target="https://docs.mongodb.com/manual/reference/method/db.collection.updateOne/#db.collection.updateOne" TargetMode="External"/><Relationship Id="rId2" Type="http://schemas.openxmlformats.org/officeDocument/2006/relationships/hyperlink" Target="https://docs.mongodb.com/manual/tutorial/update-documents/" TargetMode="External"/><Relationship Id="rId1" Type="http://schemas.openxmlformats.org/officeDocument/2006/relationships/slideLayout" Target="../slideLayouts/slideLayout3.xml"/><Relationship Id="rId5" Type="http://schemas.openxmlformats.org/officeDocument/2006/relationships/hyperlink" Target="https://docs.mongodb.com/manual/reference/method/db.collection.replaceOne/#db.collection.replaceOne" TargetMode="External"/><Relationship Id="rId4" Type="http://schemas.openxmlformats.org/officeDocument/2006/relationships/hyperlink" Target="https://docs.mongodb.com/manual/reference/method/db.collection.updateMany/#db.collection.updateMany" TargetMode="External"/></Relationships>
</file>

<file path=ppt/slides/_rels/slide4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3.xml"/><Relationship Id="rId4" Type="http://schemas.openxmlformats.org/officeDocument/2006/relationships/image" Target="../media/image55.png"/></Relationships>
</file>

<file path=ppt/slides/_rels/slide4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3.xml"/><Relationship Id="rId5" Type="http://schemas.openxmlformats.org/officeDocument/2006/relationships/image" Target="../media/image59.png"/><Relationship Id="rId4" Type="http://schemas.openxmlformats.org/officeDocument/2006/relationships/image" Target="../media/image58.png"/></Relationships>
</file>

<file path=ppt/slides/_rels/slide4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3.xml"/><Relationship Id="rId5" Type="http://schemas.openxmlformats.org/officeDocument/2006/relationships/image" Target="../media/image63.png"/><Relationship Id="rId4" Type="http://schemas.openxmlformats.org/officeDocument/2006/relationships/image" Target="../media/image6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hyperlink" Target="https://docs.mongodb.com/manual/reference/method/db.collection.deleteOne/#db.collection.deleteOne" TargetMode="External"/><Relationship Id="rId2" Type="http://schemas.openxmlformats.org/officeDocument/2006/relationships/hyperlink" Target="https://docs.mongodb.com/manual/tutorial/remove-documents/" TargetMode="External"/><Relationship Id="rId1" Type="http://schemas.openxmlformats.org/officeDocument/2006/relationships/slideLayout" Target="../slideLayouts/slideLayout3.xml"/><Relationship Id="rId4" Type="http://schemas.openxmlformats.org/officeDocument/2006/relationships/hyperlink" Target="https://docs.mongodb.com/manual/reference/method/db.collection.deleteMany/#db.collection.deleteMany" TargetMode="External"/></Relationships>
</file>

<file path=ppt/slides/_rels/slide5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3.xml"/><Relationship Id="rId4" Type="http://schemas.openxmlformats.org/officeDocument/2006/relationships/image" Target="../media/image66.png"/></Relationships>
</file>

<file path=ppt/slides/_rels/slide5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3.xml"/><Relationship Id="rId4" Type="http://schemas.openxmlformats.org/officeDocument/2006/relationships/image" Target="../media/image69.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 name="Title 1">
            <a:extLst>
              <a:ext uri="{FF2B5EF4-FFF2-40B4-BE49-F238E27FC236}"/>
            </a:extLst>
          </p:cNvPr>
          <p:cNvSpPr>
            <a:spLocks noGrp="1"/>
          </p:cNvSpPr>
          <p:nvPr>
            <p:ph type="ctrTitle"/>
          </p:nvPr>
        </p:nvSpPr>
        <p:spPr>
          <a:xfrm>
            <a:off x="1774825" y="2663825"/>
            <a:ext cx="8924925" cy="2700338"/>
          </a:xfrm>
        </p:spPr>
        <p:txBody>
          <a:bodyPr rtlCol="0"/>
          <a:lstStyle/>
          <a:p>
            <a:pPr fontAlgn="auto">
              <a:spcAft>
                <a:spcPts val="0"/>
              </a:spcAft>
              <a:defRPr/>
            </a:pPr>
            <a:r>
              <a:rPr err="1"/>
              <a:t>MongoDB</a:t>
            </a:r>
            <a:endParaRPr>
              <a:ea typeface="Segoe UI Black"/>
            </a:endParaRPr>
          </a:p>
        </p:txBody>
      </p:sp>
      <p:sp>
        <p:nvSpPr>
          <p:cNvPr id="46083" name="Text Placeholder 13"/>
          <p:cNvSpPr>
            <a:spLocks noGrp="1"/>
          </p:cNvSpPr>
          <p:nvPr>
            <p:ph type="body" sz="quarter" idx="16"/>
          </p:nvPr>
        </p:nvSpPr>
        <p:spPr>
          <a:xfrm>
            <a:off x="2581275" y="20638"/>
            <a:ext cx="4646613" cy="735012"/>
          </a:xfrm>
        </p:spPr>
        <p:txBody>
          <a:bodyPr/>
          <a:lstStyle/>
          <a:p>
            <a:pPr>
              <a:spcAft>
                <a:spcPts val="600"/>
              </a:spcAft>
            </a:pPr>
            <a:r>
              <a:rPr b="1" smtClean="0">
                <a:solidFill>
                  <a:srgbClr val="FFFFFF"/>
                </a:solidFill>
              </a:rPr>
              <a:t>Big Data Analytics</a:t>
            </a:r>
            <a:r>
              <a:rPr smtClean="0">
                <a:solidFill>
                  <a:srgbClr val="FFFFFF"/>
                </a:solidFill>
              </a:rPr>
              <a:t>(BDA)</a:t>
            </a:r>
          </a:p>
          <a:p>
            <a:pPr>
              <a:spcAft>
                <a:spcPts val="600"/>
              </a:spcAft>
            </a:pPr>
            <a:r>
              <a:rPr smtClean="0">
                <a:solidFill>
                  <a:srgbClr val="FFFFFF"/>
                </a:solidFill>
              </a:rPr>
              <a:t>GTU #3170722</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711200"/>
          </a:xfrm>
        </p:spPr>
        <p:txBody>
          <a:bodyPr rtlCol="0"/>
          <a:lstStyle/>
          <a:p>
            <a:pPr fontAlgn="auto">
              <a:spcAft>
                <a:spcPts val="0"/>
              </a:spcAft>
              <a:defRPr/>
            </a:pPr>
            <a:r>
              <a:rPr smtClean="0"/>
              <a:t>How Multiple data works</a:t>
            </a:r>
            <a:endParaRPr/>
          </a:p>
        </p:txBody>
      </p:sp>
      <p:sp>
        <p:nvSpPr>
          <p:cNvPr id="3" name="Content Placeholder 2"/>
          <p:cNvSpPr>
            <a:spLocks noGrp="1"/>
          </p:cNvSpPr>
          <p:nvPr>
            <p:ph idx="1"/>
          </p:nvPr>
        </p:nvSpPr>
        <p:spPr>
          <a:xfrm>
            <a:off x="131763" y="863600"/>
            <a:ext cx="11928475" cy="5591175"/>
          </a:xfrm>
        </p:spPr>
        <p:txBody>
          <a:bodyPr rtlCol="0"/>
          <a:lstStyle/>
          <a:p>
            <a:pPr>
              <a:spcAft>
                <a:spcPts val="0"/>
              </a:spcAft>
              <a:defRPr/>
            </a:pPr>
            <a:r>
              <a:rPr lang="en-US" dirty="0" smtClean="0"/>
              <a:t>In </a:t>
            </a:r>
            <a:r>
              <a:rPr lang="en-US" dirty="0" err="1"/>
              <a:t>MongoDB</a:t>
            </a:r>
            <a:r>
              <a:rPr lang="en-US" dirty="0"/>
              <a:t> server, you are allowed to run multiple databases. </a:t>
            </a:r>
          </a:p>
          <a:p>
            <a:pPr fontAlgn="auto">
              <a:spcAft>
                <a:spcPts val="0"/>
              </a:spcAft>
              <a:defRPr/>
            </a:pPr>
            <a:r>
              <a:rPr lang="en-US" dirty="0"/>
              <a:t>For example, we have a database named </a:t>
            </a:r>
            <a:r>
              <a:rPr lang="en-US" dirty="0" err="1"/>
              <a:t>GeeksforGeeks</a:t>
            </a:r>
            <a:r>
              <a:rPr lang="en-US" dirty="0"/>
              <a:t>. Inside this database, we have two collections and in these collections we have two documents. And in these documents we store our data in the form of fields. As shown in the below image</a:t>
            </a:r>
            <a:r>
              <a:rPr lang="en-US" dirty="0" smtClean="0"/>
              <a:t>:</a:t>
            </a:r>
          </a:p>
          <a:p>
            <a:pPr fontAlgn="auto">
              <a:spcAft>
                <a:spcPts val="0"/>
              </a:spcAft>
              <a:defRPr/>
            </a:pPr>
            <a:endParaRPr lang="en-US" dirty="0"/>
          </a:p>
        </p:txBody>
      </p:sp>
      <p:pic>
        <p:nvPicPr>
          <p:cNvPr id="2050" name="Picture 1" descr="Description: https://media.geeksforgeeks.org/wp-content/uploads/20200123222337/Untitled-Diagram-57.jpg"/>
          <p:cNvPicPr>
            <a:picLocks noChangeAspect="1" noChangeArrowheads="1"/>
          </p:cNvPicPr>
          <p:nvPr/>
        </p:nvPicPr>
        <p:blipFill>
          <a:blip r:embed="rId2">
            <a:extLst>
              <a:ext uri="{28A0092B-C50C-407E-A947-70E740481C1C}">
                <a14:useLocalDpi xmlns:a14="http://schemas.microsoft.com/office/drawing/2010/main" val="0"/>
              </a:ext>
            </a:extLst>
          </a:blip>
          <a:srcRect b="54738"/>
          <a:stretch>
            <a:fillRect/>
          </a:stretch>
        </p:blipFill>
        <p:spPr bwMode="auto">
          <a:xfrm>
            <a:off x="547688" y="2435225"/>
            <a:ext cx="4803775" cy="400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 descr="Description: https://media.geeksforgeeks.org/wp-content/uploads/20200123222337/Untitled-Diagram-57.jpg"/>
          <p:cNvPicPr>
            <a:picLocks noChangeAspect="1" noChangeArrowheads="1"/>
          </p:cNvPicPr>
          <p:nvPr/>
        </p:nvPicPr>
        <p:blipFill>
          <a:blip r:embed="rId2">
            <a:extLst>
              <a:ext uri="{28A0092B-C50C-407E-A947-70E740481C1C}">
                <a14:useLocalDpi xmlns:a14="http://schemas.microsoft.com/office/drawing/2010/main" val="0"/>
              </a:ext>
            </a:extLst>
          </a:blip>
          <a:srcRect t="38838" b="217"/>
          <a:stretch>
            <a:fillRect/>
          </a:stretch>
        </p:blipFill>
        <p:spPr bwMode="auto">
          <a:xfrm>
            <a:off x="5595938" y="2435225"/>
            <a:ext cx="3719512" cy="417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2050"/>
                                        </p:tgtEl>
                                        <p:attrNameLst>
                                          <p:attrName>style.visibility</p:attrName>
                                        </p:attrNameLst>
                                      </p:cBhvr>
                                      <p:to>
                                        <p:strVal val="visible"/>
                                      </p:to>
                                    </p:set>
                                    <p:anim calcmode="lin" valueType="num">
                                      <p:cBhvr additive="base">
                                        <p:cTn id="19" dur="500" fill="hold"/>
                                        <p:tgtEl>
                                          <p:spTgt spid="2050"/>
                                        </p:tgtEl>
                                        <p:attrNameLst>
                                          <p:attrName>ppt_x</p:attrName>
                                        </p:attrNameLst>
                                      </p:cBhvr>
                                      <p:tavLst>
                                        <p:tav tm="0">
                                          <p:val>
                                            <p:strVal val="#ppt_x"/>
                                          </p:val>
                                        </p:tav>
                                        <p:tav tm="100000">
                                          <p:val>
                                            <p:strVal val="#ppt_x"/>
                                          </p:val>
                                        </p:tav>
                                      </p:tavLst>
                                    </p:anim>
                                    <p:anim calcmode="lin" valueType="num">
                                      <p:cBhvr additive="base">
                                        <p:cTn id="20" dur="500" fill="hold"/>
                                        <p:tgtEl>
                                          <p:spTgt spid="2050"/>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additive="base">
                                        <p:cTn id="25" dur="500" fill="hold"/>
                                        <p:tgtEl>
                                          <p:spTgt spid="5"/>
                                        </p:tgtEl>
                                        <p:attrNameLst>
                                          <p:attrName>ppt_x</p:attrName>
                                        </p:attrNameLst>
                                      </p:cBhvr>
                                      <p:tavLst>
                                        <p:tav tm="0">
                                          <p:val>
                                            <p:strVal val="#ppt_x"/>
                                          </p:val>
                                        </p:tav>
                                        <p:tav tm="100000">
                                          <p:val>
                                            <p:strVal val="#ppt_x"/>
                                          </p:val>
                                        </p:tav>
                                      </p:tavLst>
                                    </p:anim>
                                    <p:anim calcmode="lin" valueType="num">
                                      <p:cBhvr additive="base">
                                        <p:cTn id="2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p:cNvSpPr>
            <a:spLocks noGrp="1"/>
          </p:cNvSpPr>
          <p:nvPr>
            <p:ph type="title"/>
          </p:nvPr>
        </p:nvSpPr>
        <p:spPr/>
        <p:txBody>
          <a:bodyPr rtlCol="0"/>
          <a:lstStyle/>
          <a:p>
            <a:pPr fontAlgn="auto">
              <a:spcAft>
                <a:spcPts val="0"/>
              </a:spcAft>
              <a:defRPr/>
            </a:pPr>
            <a:r>
              <a:rPr lang="x-none"/>
              <a:t>Types of Database in NoSQL</a:t>
            </a:r>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711200"/>
          </a:xfrm>
        </p:spPr>
        <p:txBody>
          <a:bodyPr rtlCol="0"/>
          <a:lstStyle/>
          <a:p>
            <a:pPr fontAlgn="auto">
              <a:spcAft>
                <a:spcPts val="0"/>
              </a:spcAft>
              <a:defRPr/>
            </a:pPr>
            <a:r>
              <a:rPr smtClean="0"/>
              <a:t>Types </a:t>
            </a:r>
            <a:r>
              <a:t>of </a:t>
            </a:r>
            <a:r>
              <a:rPr err="1"/>
              <a:t>NoSQL</a:t>
            </a:r>
            <a:r>
              <a:t> </a:t>
            </a:r>
            <a:r>
              <a:rPr smtClean="0"/>
              <a:t>Database</a:t>
            </a:r>
            <a:endParaRPr/>
          </a:p>
        </p:txBody>
      </p:sp>
      <p:sp>
        <p:nvSpPr>
          <p:cNvPr id="3" name="Content Placeholder 2"/>
          <p:cNvSpPr>
            <a:spLocks noGrp="1"/>
          </p:cNvSpPr>
          <p:nvPr>
            <p:ph idx="1"/>
          </p:nvPr>
        </p:nvSpPr>
        <p:spPr>
          <a:xfrm>
            <a:off x="131763" y="863600"/>
            <a:ext cx="11928475" cy="5591175"/>
          </a:xfrm>
        </p:spPr>
        <p:txBody>
          <a:bodyPr rtlCol="0"/>
          <a:lstStyle/>
          <a:p>
            <a:pPr lvl="1">
              <a:spcAft>
                <a:spcPts val="0"/>
              </a:spcAft>
              <a:defRPr/>
            </a:pPr>
            <a:endParaRPr lang="en-US" dirty="0" smtClean="0"/>
          </a:p>
          <a:p>
            <a:pPr lvl="1">
              <a:spcAft>
                <a:spcPts val="0"/>
              </a:spcAft>
              <a:defRPr/>
            </a:pPr>
            <a:r>
              <a:rPr lang="en-US" dirty="0" smtClean="0"/>
              <a:t>Document-based databases</a:t>
            </a:r>
          </a:p>
          <a:p>
            <a:pPr lvl="1">
              <a:spcAft>
                <a:spcPts val="0"/>
              </a:spcAft>
              <a:defRPr/>
            </a:pPr>
            <a:endParaRPr lang="en-US" dirty="0"/>
          </a:p>
          <a:p>
            <a:pPr lvl="1">
              <a:spcAft>
                <a:spcPts val="0"/>
              </a:spcAft>
              <a:defRPr/>
            </a:pPr>
            <a:r>
              <a:rPr lang="en-US" dirty="0"/>
              <a:t>Key-value </a:t>
            </a:r>
            <a:r>
              <a:rPr lang="en-US" dirty="0" smtClean="0"/>
              <a:t>stores</a:t>
            </a:r>
          </a:p>
          <a:p>
            <a:pPr lvl="1">
              <a:spcAft>
                <a:spcPts val="0"/>
              </a:spcAft>
              <a:defRPr/>
            </a:pPr>
            <a:endParaRPr lang="en-US" dirty="0"/>
          </a:p>
          <a:p>
            <a:pPr lvl="1">
              <a:spcAft>
                <a:spcPts val="0"/>
              </a:spcAft>
              <a:defRPr/>
            </a:pPr>
            <a:r>
              <a:rPr lang="en-US" dirty="0"/>
              <a:t>Column-oriented </a:t>
            </a:r>
            <a:r>
              <a:rPr lang="en-US" dirty="0" smtClean="0"/>
              <a:t>databases</a:t>
            </a:r>
          </a:p>
          <a:p>
            <a:pPr lvl="1">
              <a:spcAft>
                <a:spcPts val="0"/>
              </a:spcAft>
              <a:defRPr/>
            </a:pPr>
            <a:endParaRPr lang="en-US" dirty="0"/>
          </a:p>
          <a:p>
            <a:pPr lvl="1">
              <a:spcAft>
                <a:spcPts val="0"/>
              </a:spcAft>
              <a:defRPr/>
            </a:pPr>
            <a:r>
              <a:rPr lang="en-US" dirty="0"/>
              <a:t>Graph-based databases</a:t>
            </a:r>
          </a:p>
          <a:p>
            <a:pPr fontAlgn="auto">
              <a:spcAft>
                <a:spcPts val="0"/>
              </a:spcAft>
              <a:defRPr/>
            </a:pPr>
            <a:endParaRPr lang="en-US" dirty="0"/>
          </a:p>
        </p:txBody>
      </p:sp>
      <p:pic>
        <p:nvPicPr>
          <p:cNvPr id="5734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59375" y="973138"/>
            <a:ext cx="5562600" cy="4667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anim calcmode="lin" valueType="num">
                                      <p:cBhvr additive="base">
                                        <p:cTn id="1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3" end="3"/>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anim calcmode="lin" valueType="num">
                                      <p:cBhvr additive="base">
                                        <p:cTn id="15"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5" end="5"/>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anim calcmode="lin" valueType="num">
                                      <p:cBhvr additive="base">
                                        <p:cTn id="1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711200"/>
          </a:xfrm>
        </p:spPr>
        <p:txBody>
          <a:bodyPr rtlCol="0"/>
          <a:lstStyle/>
          <a:p>
            <a:pPr fontAlgn="auto">
              <a:spcAft>
                <a:spcPts val="0"/>
              </a:spcAft>
              <a:defRPr/>
            </a:pPr>
            <a:r>
              <a:rPr smtClean="0"/>
              <a:t>Types</a:t>
            </a:r>
            <a:endParaRPr/>
          </a:p>
        </p:txBody>
      </p:sp>
      <p:sp>
        <p:nvSpPr>
          <p:cNvPr id="3" name="Content Placeholder 2"/>
          <p:cNvSpPr>
            <a:spLocks noGrp="1"/>
          </p:cNvSpPr>
          <p:nvPr>
            <p:ph idx="1"/>
          </p:nvPr>
        </p:nvSpPr>
        <p:spPr>
          <a:xfrm>
            <a:off x="131763" y="863600"/>
            <a:ext cx="11928475" cy="5591175"/>
          </a:xfrm>
        </p:spPr>
        <p:txBody>
          <a:bodyPr rtlCol="0"/>
          <a:lstStyle/>
          <a:p>
            <a:pPr fontAlgn="auto">
              <a:spcAft>
                <a:spcPts val="0"/>
              </a:spcAft>
              <a:defRPr/>
            </a:pPr>
            <a:r>
              <a:rPr lang="en-US" dirty="0" smtClean="0"/>
              <a:t>Here </a:t>
            </a:r>
            <a:r>
              <a:rPr lang="en-US" dirty="0"/>
              <a:t>are some of the common database types that come under </a:t>
            </a:r>
            <a:r>
              <a:rPr lang="en-US" dirty="0" err="1"/>
              <a:t>NoSQL</a:t>
            </a:r>
            <a:r>
              <a:rPr lang="en-US" dirty="0" smtClean="0"/>
              <a:t>:</a:t>
            </a:r>
          </a:p>
          <a:p>
            <a:pPr fontAlgn="auto">
              <a:spcAft>
                <a:spcPts val="0"/>
              </a:spcAft>
              <a:defRPr/>
            </a:pPr>
            <a:endParaRPr lang="en-US" dirty="0"/>
          </a:p>
          <a:p>
            <a:pPr fontAlgn="auto">
              <a:spcAft>
                <a:spcPts val="0"/>
              </a:spcAft>
              <a:defRPr/>
            </a:pPr>
            <a:r>
              <a:rPr lang="en-US" b="1" dirty="0"/>
              <a:t>Document type databases</a:t>
            </a:r>
            <a:r>
              <a:rPr lang="en-US" dirty="0"/>
              <a:t>: Here, the key gets paired with a compound data structure, i.e., document. </a:t>
            </a:r>
            <a:r>
              <a:rPr lang="en-US" dirty="0" err="1"/>
              <a:t>MongoDB</a:t>
            </a:r>
            <a:r>
              <a:rPr lang="en-US" dirty="0"/>
              <a:t> is an example of such type</a:t>
            </a:r>
            <a:r>
              <a:rPr lang="en-US" dirty="0" smtClean="0"/>
              <a:t>.</a:t>
            </a:r>
          </a:p>
          <a:p>
            <a:pPr fontAlgn="auto">
              <a:spcAft>
                <a:spcPts val="0"/>
              </a:spcAft>
              <a:defRPr/>
            </a:pPr>
            <a:endParaRPr lang="en-US" dirty="0"/>
          </a:p>
          <a:p>
            <a:pPr fontAlgn="auto">
              <a:spcAft>
                <a:spcPts val="0"/>
              </a:spcAft>
              <a:defRPr/>
            </a:pPr>
            <a:r>
              <a:rPr lang="en-US" b="1" dirty="0"/>
              <a:t>Key-Value stores</a:t>
            </a:r>
            <a:r>
              <a:rPr lang="en-US" dirty="0"/>
              <a:t>: Here, each unstructured data is stored with a key for recognizing it</a:t>
            </a:r>
            <a:r>
              <a:rPr lang="en-US" dirty="0" smtClean="0"/>
              <a:t>.</a:t>
            </a:r>
          </a:p>
          <a:p>
            <a:pPr fontAlgn="auto">
              <a:spcAft>
                <a:spcPts val="0"/>
              </a:spcAft>
              <a:defRPr/>
            </a:pPr>
            <a:endParaRPr lang="en-US" dirty="0"/>
          </a:p>
          <a:p>
            <a:pPr fontAlgn="auto">
              <a:spcAft>
                <a:spcPts val="0"/>
              </a:spcAft>
              <a:defRPr/>
            </a:pPr>
            <a:r>
              <a:rPr lang="en-US" b="1" dirty="0"/>
              <a:t>Graph stores:</a:t>
            </a:r>
            <a:r>
              <a:rPr lang="en-US" dirty="0"/>
              <a:t> In this type of database, data is stored mostly for networked data. It helps to relate data based on some existing data</a:t>
            </a:r>
            <a:r>
              <a:rPr lang="en-US" dirty="0" smtClean="0"/>
              <a:t>.</a:t>
            </a:r>
          </a:p>
          <a:p>
            <a:pPr fontAlgn="auto">
              <a:spcAft>
                <a:spcPts val="0"/>
              </a:spcAft>
              <a:defRPr/>
            </a:pPr>
            <a:endParaRPr lang="en-US" dirty="0"/>
          </a:p>
          <a:p>
            <a:pPr fontAlgn="auto">
              <a:spcAft>
                <a:spcPts val="0"/>
              </a:spcAft>
              <a:defRPr/>
            </a:pPr>
            <a:r>
              <a:rPr lang="en-US" b="1" dirty="0"/>
              <a:t>Wide-column stores: </a:t>
            </a:r>
            <a:r>
              <a:rPr lang="en-US" dirty="0"/>
              <a:t>This type of data stores large data sets Cassandra (Used by Facebook), </a:t>
            </a:r>
            <a:r>
              <a:rPr lang="en-US" dirty="0" err="1"/>
              <a:t>HBase</a:t>
            </a:r>
            <a:r>
              <a:rPr lang="en-US" dirty="0"/>
              <a:t> are examples of such type</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 calcmode="lin" valueType="num">
                                      <p:cBhvr additive="base">
                                        <p:cTn id="1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 calcmode="lin" valueType="num">
                                      <p:cBhvr additive="base">
                                        <p:cTn id="25"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 calcmode="lin" valueType="num">
                                      <p:cBhvr additive="base">
                                        <p:cTn id="31"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711200"/>
          </a:xfrm>
        </p:spPr>
        <p:txBody>
          <a:bodyPr rtlCol="0"/>
          <a:lstStyle/>
          <a:p>
            <a:pPr>
              <a:spcAft>
                <a:spcPts val="0"/>
              </a:spcAft>
              <a:defRPr/>
            </a:pPr>
            <a:r>
              <a:t>Document-Based </a:t>
            </a:r>
            <a:r>
              <a:rPr smtClean="0"/>
              <a:t>Database</a:t>
            </a:r>
            <a:endParaRPr/>
          </a:p>
        </p:txBody>
      </p:sp>
      <p:sp>
        <p:nvSpPr>
          <p:cNvPr id="3" name="Content Placeholder 2"/>
          <p:cNvSpPr>
            <a:spLocks noGrp="1"/>
          </p:cNvSpPr>
          <p:nvPr>
            <p:ph idx="1"/>
          </p:nvPr>
        </p:nvSpPr>
        <p:spPr>
          <a:xfrm>
            <a:off x="131763" y="863600"/>
            <a:ext cx="6786562" cy="5591175"/>
          </a:xfrm>
        </p:spPr>
        <p:txBody>
          <a:bodyPr rtlCol="0"/>
          <a:lstStyle/>
          <a:p>
            <a:pPr>
              <a:lnSpc>
                <a:spcPct val="100000"/>
              </a:lnSpc>
              <a:spcAft>
                <a:spcPts val="0"/>
              </a:spcAft>
              <a:defRPr/>
            </a:pPr>
            <a:r>
              <a:rPr lang="en-US" dirty="0" smtClean="0"/>
              <a:t>The </a:t>
            </a:r>
            <a:r>
              <a:rPr lang="en-US" dirty="0"/>
              <a:t>document-based database is a </a:t>
            </a:r>
            <a:r>
              <a:rPr lang="en-US" dirty="0" smtClean="0"/>
              <a:t>non-relational </a:t>
            </a:r>
            <a:r>
              <a:rPr lang="en-US" dirty="0"/>
              <a:t>database. Instead of storing the data in rows and columns (tables), it uses the documents to store the data in the database. </a:t>
            </a:r>
            <a:endParaRPr lang="en-US" dirty="0" smtClean="0"/>
          </a:p>
          <a:p>
            <a:pPr>
              <a:lnSpc>
                <a:spcPct val="100000"/>
              </a:lnSpc>
              <a:spcAft>
                <a:spcPts val="0"/>
              </a:spcAft>
              <a:defRPr/>
            </a:pPr>
            <a:r>
              <a:rPr lang="en-US" dirty="0" smtClean="0"/>
              <a:t>A </a:t>
            </a:r>
            <a:r>
              <a:rPr lang="en-US" dirty="0"/>
              <a:t>document database stores data in JSON, BSON, or XML documents.</a:t>
            </a:r>
          </a:p>
          <a:p>
            <a:pPr>
              <a:lnSpc>
                <a:spcPct val="100000"/>
              </a:lnSpc>
              <a:spcAft>
                <a:spcPts val="0"/>
              </a:spcAft>
              <a:defRPr/>
            </a:pPr>
            <a:r>
              <a:rPr lang="en-US" dirty="0" smtClean="0"/>
              <a:t>In </a:t>
            </a:r>
            <a:r>
              <a:rPr lang="en-US" dirty="0"/>
              <a:t>the Document database, the particular elements can be accessed by using the index value that is assigned for faster querying.</a:t>
            </a:r>
          </a:p>
          <a:p>
            <a:pPr>
              <a:lnSpc>
                <a:spcPct val="100000"/>
              </a:lnSpc>
              <a:spcAft>
                <a:spcPts val="0"/>
              </a:spcAft>
              <a:defRPr/>
            </a:pPr>
            <a:r>
              <a:rPr lang="en-US" dirty="0"/>
              <a:t>Collections are the group of documents that store documents that have similar contents. </a:t>
            </a:r>
            <a:endParaRPr lang="en-US" dirty="0" smtClean="0"/>
          </a:p>
          <a:p>
            <a:pPr>
              <a:lnSpc>
                <a:spcPct val="100000"/>
              </a:lnSpc>
              <a:spcAft>
                <a:spcPts val="0"/>
              </a:spcAft>
              <a:defRPr/>
            </a:pPr>
            <a:r>
              <a:rPr lang="en-US" dirty="0" smtClean="0"/>
              <a:t>Not </a:t>
            </a:r>
            <a:r>
              <a:rPr lang="en-US" dirty="0"/>
              <a:t>all the documents are in any collection as they require a similar schema because document databases have a flexible schema.</a:t>
            </a:r>
          </a:p>
          <a:p>
            <a:pPr fontAlgn="auto">
              <a:spcAft>
                <a:spcPts val="0"/>
              </a:spcAft>
              <a:defRPr/>
            </a:pPr>
            <a:endParaRPr lang="en-US" dirty="0"/>
          </a:p>
        </p:txBody>
      </p:sp>
      <p:pic>
        <p:nvPicPr>
          <p:cNvPr id="5939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35838" y="1300163"/>
            <a:ext cx="4505325" cy="4811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711200"/>
          </a:xfrm>
        </p:spPr>
        <p:txBody>
          <a:bodyPr rtlCol="0"/>
          <a:lstStyle/>
          <a:p>
            <a:pPr>
              <a:spcAft>
                <a:spcPts val="0"/>
              </a:spcAft>
              <a:defRPr/>
            </a:pPr>
            <a:r>
              <a:t>Key features of documents </a:t>
            </a:r>
            <a:r>
              <a:rPr smtClean="0"/>
              <a:t>database</a:t>
            </a:r>
            <a:endParaRPr/>
          </a:p>
        </p:txBody>
      </p:sp>
      <p:sp>
        <p:nvSpPr>
          <p:cNvPr id="3" name="Content Placeholder 2"/>
          <p:cNvSpPr>
            <a:spLocks noGrp="1"/>
          </p:cNvSpPr>
          <p:nvPr>
            <p:ph idx="1"/>
          </p:nvPr>
        </p:nvSpPr>
        <p:spPr>
          <a:xfrm>
            <a:off x="131763" y="863600"/>
            <a:ext cx="11928475" cy="5591175"/>
          </a:xfrm>
        </p:spPr>
        <p:txBody>
          <a:bodyPr rtlCol="0"/>
          <a:lstStyle/>
          <a:p>
            <a:pPr>
              <a:spcAft>
                <a:spcPts val="0"/>
              </a:spcAft>
              <a:defRPr/>
            </a:pPr>
            <a:r>
              <a:rPr lang="en-US" b="1" dirty="0" smtClean="0"/>
              <a:t>Flexible </a:t>
            </a:r>
            <a:r>
              <a:rPr lang="en-US" b="1" dirty="0"/>
              <a:t>schema: </a:t>
            </a:r>
            <a:r>
              <a:rPr lang="en-US" dirty="0"/>
              <a:t>Documents in the database has a flexible schema. It means the documents in the database need not be the same schema. </a:t>
            </a:r>
          </a:p>
          <a:p>
            <a:pPr>
              <a:spcAft>
                <a:spcPts val="0"/>
              </a:spcAft>
              <a:defRPr/>
            </a:pPr>
            <a:r>
              <a:rPr lang="en-US" b="1" dirty="0"/>
              <a:t>Faster creation and maintenance</a:t>
            </a:r>
            <a:r>
              <a:rPr lang="en-US" dirty="0"/>
              <a:t>: the creation of documents is easy and minimal maintenance is required once we create the document. </a:t>
            </a:r>
          </a:p>
          <a:p>
            <a:pPr>
              <a:spcAft>
                <a:spcPts val="0"/>
              </a:spcAft>
              <a:defRPr/>
            </a:pPr>
            <a:r>
              <a:rPr lang="en-US" b="1" dirty="0"/>
              <a:t>No foreign keys: </a:t>
            </a:r>
            <a:r>
              <a:rPr lang="en-US" dirty="0"/>
              <a:t>There is no dynamic relationship between two documents so documents can be independent of one another. So, there is no requirement for a foreign key in a document database.</a:t>
            </a:r>
          </a:p>
          <a:p>
            <a:pPr>
              <a:spcAft>
                <a:spcPts val="0"/>
              </a:spcAft>
              <a:defRPr/>
            </a:pPr>
            <a:r>
              <a:rPr lang="en-US" b="1" dirty="0"/>
              <a:t>Open formats: </a:t>
            </a:r>
            <a:r>
              <a:rPr lang="en-US" dirty="0"/>
              <a:t>To build a document we use XML, JSON, and others.</a:t>
            </a:r>
          </a:p>
          <a:p>
            <a:pPr marL="0" indent="0" fontAlgn="auto">
              <a:spcAft>
                <a:spcPts val="0"/>
              </a:spcAft>
              <a:buFont typeface="Wingdings 3" panose="05040102010807070707" pitchFamily="18" charset="2"/>
              <a:buNone/>
              <a:defRPr/>
            </a:pP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711200"/>
          </a:xfrm>
        </p:spPr>
        <p:txBody>
          <a:bodyPr rtlCol="0"/>
          <a:lstStyle/>
          <a:p>
            <a:pPr>
              <a:spcAft>
                <a:spcPts val="0"/>
              </a:spcAft>
              <a:defRPr/>
            </a:pPr>
            <a:r>
              <a:t>Some document-based databases</a:t>
            </a:r>
          </a:p>
        </p:txBody>
      </p:sp>
      <p:sp>
        <p:nvSpPr>
          <p:cNvPr id="3" name="Content Placeholder 2"/>
          <p:cNvSpPr>
            <a:spLocks noGrp="1"/>
          </p:cNvSpPr>
          <p:nvPr>
            <p:ph idx="1"/>
          </p:nvPr>
        </p:nvSpPr>
        <p:spPr>
          <a:xfrm>
            <a:off x="131763" y="863600"/>
            <a:ext cx="11928475" cy="5591175"/>
          </a:xfrm>
        </p:spPr>
        <p:txBody>
          <a:bodyPr rtlCol="0"/>
          <a:lstStyle/>
          <a:p>
            <a:pPr fontAlgn="ctr">
              <a:spcAft>
                <a:spcPts val="0"/>
              </a:spcAft>
              <a:defRPr/>
            </a:pPr>
            <a:r>
              <a:rPr lang="en-US" b="1" dirty="0" err="1" smtClean="0"/>
              <a:t>MongoDB</a:t>
            </a:r>
            <a:r>
              <a:rPr lang="en-US" b="1" dirty="0" smtClean="0"/>
              <a:t> Atlas</a:t>
            </a:r>
          </a:p>
          <a:p>
            <a:pPr fontAlgn="ctr">
              <a:spcAft>
                <a:spcPts val="0"/>
              </a:spcAft>
              <a:defRPr/>
            </a:pPr>
            <a:r>
              <a:rPr lang="en-US" b="1" dirty="0" smtClean="0"/>
              <a:t>Amazon </a:t>
            </a:r>
            <a:r>
              <a:rPr lang="en-US" b="1" dirty="0" err="1" smtClean="0"/>
              <a:t>DynamoDB</a:t>
            </a:r>
            <a:endParaRPr lang="en-US" b="1" dirty="0" smtClean="0"/>
          </a:p>
          <a:p>
            <a:pPr fontAlgn="ctr">
              <a:spcAft>
                <a:spcPts val="0"/>
              </a:spcAft>
              <a:defRPr/>
            </a:pPr>
            <a:r>
              <a:rPr lang="en-US" b="1" dirty="0" smtClean="0"/>
              <a:t>Google </a:t>
            </a:r>
            <a:r>
              <a:rPr lang="en-US" b="1" dirty="0"/>
              <a:t>Cloud </a:t>
            </a:r>
            <a:r>
              <a:rPr lang="en-US" b="1" dirty="0" err="1" smtClean="0"/>
              <a:t>Firestore</a:t>
            </a:r>
            <a:endParaRPr lang="en-US" b="1" dirty="0" smtClean="0"/>
          </a:p>
          <a:p>
            <a:pPr fontAlgn="ctr">
              <a:spcAft>
                <a:spcPts val="0"/>
              </a:spcAft>
              <a:defRPr/>
            </a:pPr>
            <a:r>
              <a:rPr lang="en-US" b="1" dirty="0" err="1" smtClean="0"/>
              <a:t>Couchbase</a:t>
            </a:r>
            <a:r>
              <a:rPr lang="en-US" b="1" dirty="0" smtClean="0"/>
              <a:t> </a:t>
            </a:r>
            <a:r>
              <a:rPr lang="en-US" b="1" dirty="0"/>
              <a:t>Server</a:t>
            </a:r>
            <a:r>
              <a:rPr lang="en-US" dirty="0"/>
              <a:t>: A document database that stores data as JSON documents in </a:t>
            </a:r>
            <a:r>
              <a:rPr lang="en-US" dirty="0" err="1"/>
              <a:t>keyspaces</a:t>
            </a:r>
            <a:r>
              <a:rPr lang="en-US" dirty="0"/>
              <a:t> </a:t>
            </a:r>
          </a:p>
          <a:p>
            <a:pPr fontAlgn="ctr">
              <a:spcAft>
                <a:spcPts val="0"/>
              </a:spcAft>
              <a:defRPr/>
            </a:pPr>
            <a:r>
              <a:rPr lang="en-US" b="1" dirty="0" err="1"/>
              <a:t>CouchDB</a:t>
            </a:r>
            <a:r>
              <a:rPr lang="en-US" b="1" dirty="0"/>
              <a:t>: </a:t>
            </a:r>
            <a:r>
              <a:rPr lang="en-US" dirty="0"/>
              <a:t>A document-oriented database used by Apache that supports a variety of data types </a:t>
            </a:r>
          </a:p>
          <a:p>
            <a:pPr fontAlgn="ctr">
              <a:spcAft>
                <a:spcPts val="0"/>
              </a:spcAft>
              <a:defRPr/>
            </a:pPr>
            <a:r>
              <a:rPr lang="en-US" b="1" dirty="0"/>
              <a:t>Microsoft Azure Cosmos DB:</a:t>
            </a:r>
            <a:r>
              <a:rPr lang="en-US" dirty="0"/>
              <a:t> A </a:t>
            </a:r>
            <a:r>
              <a:rPr lang="en-US" dirty="0" err="1"/>
              <a:t>NoSQL</a:t>
            </a:r>
            <a:r>
              <a:rPr lang="en-US" dirty="0"/>
              <a:t> document database that offers the speed and scalability of a schema-free database </a:t>
            </a:r>
          </a:p>
          <a:p>
            <a:pPr fontAlgn="ctr">
              <a:spcAft>
                <a:spcPts val="0"/>
              </a:spcAft>
              <a:defRPr/>
            </a:pPr>
            <a:r>
              <a:rPr lang="en-US" b="1" dirty="0" err="1"/>
              <a:t>CrateDB</a:t>
            </a:r>
            <a:r>
              <a:rPr lang="en-US" b="1" dirty="0"/>
              <a:t>: </a:t>
            </a:r>
            <a:r>
              <a:rPr lang="en-US" dirty="0"/>
              <a:t>A </a:t>
            </a:r>
            <a:r>
              <a:rPr lang="en-US" dirty="0" err="1"/>
              <a:t>NoSQL</a:t>
            </a:r>
            <a:r>
              <a:rPr lang="en-US" dirty="0"/>
              <a:t> database that uses a document-oriented approach instead of rows and columns </a:t>
            </a:r>
          </a:p>
          <a:p>
            <a:pPr fontAlgn="auto">
              <a:spcAft>
                <a:spcPts val="0"/>
              </a:spcAft>
              <a:defRPr/>
            </a:pPr>
            <a:r>
              <a:rPr lang="en-US" b="1" dirty="0"/>
              <a:t>Amazon </a:t>
            </a:r>
            <a:r>
              <a:rPr lang="en-US" b="1" dirty="0" err="1"/>
              <a:t>DocumentDB</a:t>
            </a:r>
            <a:r>
              <a:rPr lang="en-US" b="1" dirty="0"/>
              <a:t>:</a:t>
            </a:r>
            <a:r>
              <a:rPr lang="en-US" dirty="0"/>
              <a:t> A managed </a:t>
            </a:r>
            <a:r>
              <a:rPr lang="en-US" dirty="0" err="1"/>
              <a:t>MongoDB</a:t>
            </a:r>
            <a:r>
              <a:rPr lang="en-US" dirty="0"/>
              <a:t> service that provides features such as content management, catalogs, and user profiles </a:t>
            </a:r>
          </a:p>
          <a:p>
            <a:pPr marL="0" indent="0" fontAlgn="auto">
              <a:spcAft>
                <a:spcPts val="0"/>
              </a:spcAft>
              <a:buFont typeface="Wingdings 3" panose="05040102010807070707" pitchFamily="18" charset="2"/>
              <a:buNone/>
              <a:defRPr/>
            </a:pP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711200"/>
          </a:xfrm>
        </p:spPr>
        <p:txBody>
          <a:bodyPr rtlCol="0"/>
          <a:lstStyle/>
          <a:p>
            <a:pPr>
              <a:spcAft>
                <a:spcPts val="0"/>
              </a:spcAft>
              <a:defRPr/>
            </a:pPr>
            <a:r>
              <a:t>Key-Value </a:t>
            </a:r>
            <a:r>
              <a:rPr smtClean="0"/>
              <a:t>Stores</a:t>
            </a:r>
            <a:endParaRPr/>
          </a:p>
        </p:txBody>
      </p:sp>
      <p:sp>
        <p:nvSpPr>
          <p:cNvPr id="3" name="Content Placeholder 2"/>
          <p:cNvSpPr>
            <a:spLocks noGrp="1"/>
          </p:cNvSpPr>
          <p:nvPr>
            <p:ph idx="1"/>
          </p:nvPr>
        </p:nvSpPr>
        <p:spPr>
          <a:xfrm>
            <a:off x="131763" y="863600"/>
            <a:ext cx="6650037" cy="5591175"/>
          </a:xfrm>
        </p:spPr>
        <p:txBody>
          <a:bodyPr rtlCol="0"/>
          <a:lstStyle/>
          <a:p>
            <a:pPr>
              <a:spcAft>
                <a:spcPts val="0"/>
              </a:spcAft>
              <a:defRPr/>
            </a:pPr>
            <a:r>
              <a:rPr lang="en-US" dirty="0" smtClean="0"/>
              <a:t>A </a:t>
            </a:r>
            <a:r>
              <a:rPr lang="en-US" dirty="0"/>
              <a:t>key-value store is a </a:t>
            </a:r>
            <a:r>
              <a:rPr lang="en-US" dirty="0" err="1"/>
              <a:t>nonrelational</a:t>
            </a:r>
            <a:r>
              <a:rPr lang="en-US" dirty="0"/>
              <a:t> database. </a:t>
            </a:r>
            <a:endParaRPr lang="en-US" dirty="0" smtClean="0"/>
          </a:p>
          <a:p>
            <a:pPr>
              <a:spcAft>
                <a:spcPts val="0"/>
              </a:spcAft>
              <a:defRPr/>
            </a:pPr>
            <a:r>
              <a:rPr lang="en-US" dirty="0" smtClean="0"/>
              <a:t>The </a:t>
            </a:r>
            <a:r>
              <a:rPr lang="en-US" dirty="0"/>
              <a:t>simplest form of a </a:t>
            </a:r>
            <a:r>
              <a:rPr lang="en-US" dirty="0" err="1"/>
              <a:t>NoSQL</a:t>
            </a:r>
            <a:r>
              <a:rPr lang="en-US" dirty="0"/>
              <a:t> database is a key-value store. </a:t>
            </a:r>
            <a:endParaRPr lang="en-US" dirty="0" smtClean="0"/>
          </a:p>
          <a:p>
            <a:pPr>
              <a:spcAft>
                <a:spcPts val="0"/>
              </a:spcAft>
              <a:defRPr/>
            </a:pPr>
            <a:r>
              <a:rPr lang="en-US" dirty="0" smtClean="0"/>
              <a:t>Every </a:t>
            </a:r>
            <a:r>
              <a:rPr lang="en-US" dirty="0"/>
              <a:t>data element in the database is stored in key-value pairs. </a:t>
            </a:r>
            <a:endParaRPr lang="en-US" dirty="0" smtClean="0"/>
          </a:p>
          <a:p>
            <a:pPr>
              <a:spcAft>
                <a:spcPts val="0"/>
              </a:spcAft>
              <a:defRPr/>
            </a:pPr>
            <a:r>
              <a:rPr lang="en-US" dirty="0" smtClean="0"/>
              <a:t>The </a:t>
            </a:r>
            <a:r>
              <a:rPr lang="en-US" dirty="0"/>
              <a:t>data can be retrieved by using a unique key allotted to each element in the database. The values can be simple data types like strings and numbers or complex objects.</a:t>
            </a:r>
          </a:p>
          <a:p>
            <a:pPr>
              <a:spcAft>
                <a:spcPts val="0"/>
              </a:spcAft>
              <a:defRPr/>
            </a:pPr>
            <a:r>
              <a:rPr lang="en-US" dirty="0"/>
              <a:t>A key-value store is like a relational database with only two columns which is the key and the value. </a:t>
            </a:r>
          </a:p>
          <a:p>
            <a:pPr>
              <a:spcAft>
                <a:spcPts val="0"/>
              </a:spcAft>
              <a:defRPr/>
            </a:pPr>
            <a:r>
              <a:rPr lang="en-US" dirty="0"/>
              <a:t>Key features of the key-value store:</a:t>
            </a:r>
          </a:p>
          <a:p>
            <a:pPr lvl="1">
              <a:spcAft>
                <a:spcPts val="0"/>
              </a:spcAft>
              <a:defRPr/>
            </a:pPr>
            <a:r>
              <a:rPr lang="en-US" dirty="0"/>
              <a:t>Simplicity.</a:t>
            </a:r>
          </a:p>
          <a:p>
            <a:pPr lvl="1">
              <a:spcAft>
                <a:spcPts val="0"/>
              </a:spcAft>
              <a:defRPr/>
            </a:pPr>
            <a:r>
              <a:rPr lang="en-US" dirty="0"/>
              <a:t>Scalability.</a:t>
            </a:r>
          </a:p>
          <a:p>
            <a:pPr lvl="1">
              <a:spcAft>
                <a:spcPts val="0"/>
              </a:spcAft>
              <a:defRPr/>
            </a:pPr>
            <a:r>
              <a:rPr lang="en-US" dirty="0"/>
              <a:t>Speed.</a:t>
            </a:r>
          </a:p>
        </p:txBody>
      </p:sp>
      <p:pic>
        <p:nvPicPr>
          <p:cNvPr id="6246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51763" y="871538"/>
            <a:ext cx="3724275" cy="4522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3">
                                            <p:txEl>
                                              <p:pRg st="6" end="6"/>
                                            </p:txEl>
                                          </p:spTgt>
                                        </p:tgtEl>
                                        <p:attrNameLst>
                                          <p:attrName>style.visibility</p:attrName>
                                        </p:attrNameLst>
                                      </p:cBhvr>
                                      <p:to>
                                        <p:strVal val="visible"/>
                                      </p:to>
                                    </p:set>
                                    <p:anim calcmode="lin" valueType="num">
                                      <p:cBhvr additive="base">
                                        <p:cTn id="41"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3">
                                            <p:txEl>
                                              <p:pRg st="6" end="6"/>
                                            </p:txEl>
                                          </p:spTgt>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3">
                                            <p:txEl>
                                              <p:pRg st="7" end="7"/>
                                            </p:txEl>
                                          </p:spTgt>
                                        </p:tgtEl>
                                        <p:attrNameLst>
                                          <p:attrName>style.visibility</p:attrName>
                                        </p:attrNameLst>
                                      </p:cBhvr>
                                      <p:to>
                                        <p:strVal val="visible"/>
                                      </p:to>
                                    </p:set>
                                    <p:anim calcmode="lin" valueType="num">
                                      <p:cBhvr additive="base">
                                        <p:cTn id="45"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3">
                                            <p:txEl>
                                              <p:pRg st="7" end="7"/>
                                            </p:txEl>
                                          </p:spTgt>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stCondLst>
                                    <p:cond delay="0"/>
                                  </p:stCondLst>
                                  <p:childTnLst>
                                    <p:set>
                                      <p:cBhvr>
                                        <p:cTn id="48" dur="1" fill="hold">
                                          <p:stCondLst>
                                            <p:cond delay="0"/>
                                          </p:stCondLst>
                                        </p:cTn>
                                        <p:tgtEl>
                                          <p:spTgt spid="3">
                                            <p:txEl>
                                              <p:pRg st="8" end="8"/>
                                            </p:txEl>
                                          </p:spTgt>
                                        </p:tgtEl>
                                        <p:attrNameLst>
                                          <p:attrName>style.visibility</p:attrName>
                                        </p:attrNameLst>
                                      </p:cBhvr>
                                      <p:to>
                                        <p:strVal val="visible"/>
                                      </p:to>
                                    </p:set>
                                    <p:anim calcmode="lin" valueType="num">
                                      <p:cBhvr additive="base">
                                        <p:cTn id="49"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3490" name="Picture 2"/>
          <p:cNvPicPr>
            <a:picLocks noChangeAspect="1" noChangeArrowheads="1"/>
          </p:cNvPicPr>
          <p:nvPr/>
        </p:nvPicPr>
        <p:blipFill>
          <a:blip r:embed="rId2">
            <a:extLst>
              <a:ext uri="{28A0092B-C50C-407E-A947-70E740481C1C}">
                <a14:useLocalDpi xmlns:a14="http://schemas.microsoft.com/office/drawing/2010/main" val="0"/>
              </a:ext>
            </a:extLst>
          </a:blip>
          <a:srcRect t="38608" r="41257" b="7999"/>
          <a:stretch>
            <a:fillRect/>
          </a:stretch>
        </p:blipFill>
        <p:spPr bwMode="auto">
          <a:xfrm>
            <a:off x="1057275" y="1127125"/>
            <a:ext cx="9752013" cy="4984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itle 4"/>
          <p:cNvSpPr>
            <a:spLocks noGrp="1"/>
          </p:cNvSpPr>
          <p:nvPr>
            <p:ph type="title"/>
          </p:nvPr>
        </p:nvSpPr>
        <p:spPr>
          <a:xfrm>
            <a:off x="0" y="0"/>
            <a:ext cx="12192000" cy="711200"/>
          </a:xfrm>
        </p:spPr>
        <p:txBody>
          <a:bodyPr rtlCol="0"/>
          <a:lstStyle/>
          <a:p>
            <a:pPr fontAlgn="auto">
              <a:spcAft>
                <a:spcPts val="0"/>
              </a:spcAft>
              <a:defRPr/>
            </a:pPr>
            <a:r>
              <a:t>Some Key-Value</a:t>
            </a:r>
            <a:r>
              <a:rPr smtClean="0"/>
              <a:t> </a:t>
            </a:r>
            <a:r>
              <a:t>databases</a:t>
            </a: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711200"/>
          </a:xfrm>
        </p:spPr>
        <p:txBody>
          <a:bodyPr rtlCol="0"/>
          <a:lstStyle/>
          <a:p>
            <a:pPr fontAlgn="auto">
              <a:spcAft>
                <a:spcPts val="0"/>
              </a:spcAft>
              <a:defRPr/>
            </a:pPr>
            <a:r>
              <a:t>Some Key-Value databases</a:t>
            </a:r>
          </a:p>
        </p:txBody>
      </p:sp>
      <p:pic>
        <p:nvPicPr>
          <p:cNvPr id="64515" name="Picture 2"/>
          <p:cNvPicPr>
            <a:picLocks noChangeAspect="1" noChangeArrowheads="1"/>
          </p:cNvPicPr>
          <p:nvPr/>
        </p:nvPicPr>
        <p:blipFill>
          <a:blip r:embed="rId2">
            <a:extLst>
              <a:ext uri="{28A0092B-C50C-407E-A947-70E740481C1C}">
                <a14:useLocalDpi xmlns:a14="http://schemas.microsoft.com/office/drawing/2010/main" val="0"/>
              </a:ext>
            </a:extLst>
          </a:blip>
          <a:srcRect t="23677" r="41495" b="11421"/>
          <a:stretch>
            <a:fillRect/>
          </a:stretch>
        </p:blipFill>
        <p:spPr bwMode="auto">
          <a:xfrm>
            <a:off x="1758950" y="774700"/>
            <a:ext cx="8116888" cy="5062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p:cNvSpPr>
            <a:spLocks noGrp="1"/>
          </p:cNvSpPr>
          <p:nvPr>
            <p:ph type="title"/>
          </p:nvPr>
        </p:nvSpPr>
        <p:spPr>
          <a:xfrm>
            <a:off x="586191" y="3729607"/>
            <a:ext cx="10515600" cy="2852737"/>
          </a:xfrm>
        </p:spPr>
        <p:txBody>
          <a:bodyPr rtlCol="0"/>
          <a:lstStyle/>
          <a:p>
            <a:pPr fontAlgn="auto">
              <a:spcAft>
                <a:spcPts val="0"/>
              </a:spcAft>
              <a:defRPr/>
            </a:pPr>
            <a:r>
              <a:rPr smtClean="0"/>
              <a:t>Introduction</a:t>
            </a:r>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711200"/>
          </a:xfrm>
        </p:spPr>
        <p:txBody>
          <a:bodyPr rtlCol="0"/>
          <a:lstStyle/>
          <a:p>
            <a:pPr>
              <a:spcAft>
                <a:spcPts val="0"/>
              </a:spcAft>
              <a:defRPr/>
            </a:pPr>
            <a:r>
              <a:t>Column Oriented </a:t>
            </a:r>
            <a:r>
              <a:rPr smtClean="0"/>
              <a:t>Databases</a:t>
            </a:r>
            <a:endParaRPr/>
          </a:p>
        </p:txBody>
      </p:sp>
      <p:sp>
        <p:nvSpPr>
          <p:cNvPr id="3" name="Content Placeholder 2"/>
          <p:cNvSpPr>
            <a:spLocks noGrp="1"/>
          </p:cNvSpPr>
          <p:nvPr>
            <p:ph idx="1"/>
          </p:nvPr>
        </p:nvSpPr>
        <p:spPr>
          <a:xfrm>
            <a:off x="131763" y="863600"/>
            <a:ext cx="7472362" cy="5445125"/>
          </a:xfrm>
        </p:spPr>
        <p:txBody>
          <a:bodyPr rtlCol="0"/>
          <a:lstStyle/>
          <a:p>
            <a:pPr>
              <a:spcAft>
                <a:spcPts val="0"/>
              </a:spcAft>
              <a:defRPr/>
            </a:pPr>
            <a:r>
              <a:rPr lang="en-US" dirty="0" smtClean="0"/>
              <a:t>A </a:t>
            </a:r>
            <a:r>
              <a:rPr lang="en-US" dirty="0"/>
              <a:t>column-oriented database is a non-relational database that stores the data in columns instead of rows. </a:t>
            </a:r>
            <a:endParaRPr lang="en-US" dirty="0" smtClean="0"/>
          </a:p>
          <a:p>
            <a:pPr>
              <a:spcAft>
                <a:spcPts val="0"/>
              </a:spcAft>
              <a:defRPr/>
            </a:pPr>
            <a:r>
              <a:rPr lang="en-US" dirty="0" smtClean="0"/>
              <a:t>That </a:t>
            </a:r>
            <a:r>
              <a:rPr lang="en-US" dirty="0"/>
              <a:t>means when we want to run analytics on a small number of columns, you can read those columns directly without consuming memory with the unwanted data.</a:t>
            </a:r>
          </a:p>
          <a:p>
            <a:pPr>
              <a:spcAft>
                <a:spcPts val="0"/>
              </a:spcAft>
              <a:defRPr/>
            </a:pPr>
            <a:r>
              <a:rPr lang="en-US" dirty="0"/>
              <a:t>Columnar databases are designed to read data more efficiently and retrieve the data with greater speed. </a:t>
            </a:r>
            <a:endParaRPr lang="en-US" dirty="0" smtClean="0"/>
          </a:p>
          <a:p>
            <a:pPr>
              <a:spcAft>
                <a:spcPts val="0"/>
              </a:spcAft>
              <a:defRPr/>
            </a:pPr>
            <a:r>
              <a:rPr lang="en-US" dirty="0" smtClean="0"/>
              <a:t>A </a:t>
            </a:r>
            <a:r>
              <a:rPr lang="en-US" dirty="0"/>
              <a:t>columnar database is used to store a large amount of data. </a:t>
            </a:r>
            <a:endParaRPr lang="en-US" dirty="0" smtClean="0"/>
          </a:p>
          <a:p>
            <a:pPr marL="0" indent="0">
              <a:spcAft>
                <a:spcPts val="0"/>
              </a:spcAft>
              <a:buFont typeface="Wingdings 3" panose="05040102010807070707" pitchFamily="18" charset="2"/>
              <a:buNone/>
              <a:defRPr/>
            </a:pPr>
            <a:endParaRPr lang="en-US" dirty="0" smtClean="0"/>
          </a:p>
          <a:p>
            <a:pPr>
              <a:spcAft>
                <a:spcPts val="0"/>
              </a:spcAft>
              <a:defRPr/>
            </a:pPr>
            <a:r>
              <a:rPr lang="en-US" dirty="0" smtClean="0"/>
              <a:t>Key </a:t>
            </a:r>
            <a:r>
              <a:rPr lang="en-US" dirty="0"/>
              <a:t>features of columnar oriented database:</a:t>
            </a:r>
          </a:p>
          <a:p>
            <a:pPr lvl="1">
              <a:spcAft>
                <a:spcPts val="0"/>
              </a:spcAft>
              <a:defRPr/>
            </a:pPr>
            <a:r>
              <a:rPr lang="en-US" dirty="0"/>
              <a:t>Scalability.</a:t>
            </a:r>
          </a:p>
          <a:p>
            <a:pPr lvl="1">
              <a:spcAft>
                <a:spcPts val="0"/>
              </a:spcAft>
              <a:defRPr/>
            </a:pPr>
            <a:r>
              <a:rPr lang="en-US" dirty="0"/>
              <a:t>Compression.</a:t>
            </a:r>
          </a:p>
          <a:p>
            <a:pPr lvl="1">
              <a:spcAft>
                <a:spcPts val="0"/>
              </a:spcAft>
              <a:defRPr/>
            </a:pPr>
            <a:r>
              <a:rPr lang="en-US" dirty="0"/>
              <a:t>Very responsive.</a:t>
            </a:r>
          </a:p>
        </p:txBody>
      </p:sp>
      <p:pic>
        <p:nvPicPr>
          <p:cNvPr id="6554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59713" y="1527175"/>
            <a:ext cx="4332287" cy="3151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 calcmode="lin" valueType="num">
                                      <p:cBhvr additive="base">
                                        <p:cTn id="31"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5" end="5"/>
                                            </p:txEl>
                                          </p:spTgt>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 calcmode="lin" valueType="num">
                                      <p:cBhvr additive="base">
                                        <p:cTn id="35"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3">
                                            <p:txEl>
                                              <p:pRg st="6" end="6"/>
                                            </p:txEl>
                                          </p:spTgt>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3">
                                            <p:txEl>
                                              <p:pRg st="7" end="7"/>
                                            </p:txEl>
                                          </p:spTgt>
                                        </p:tgtEl>
                                        <p:attrNameLst>
                                          <p:attrName>style.visibility</p:attrName>
                                        </p:attrNameLst>
                                      </p:cBhvr>
                                      <p:to>
                                        <p:strVal val="visible"/>
                                      </p:to>
                                    </p:set>
                                    <p:anim calcmode="lin" valueType="num">
                                      <p:cBhvr additive="base">
                                        <p:cTn id="3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3">
                                            <p:txEl>
                                              <p:pRg st="7" end="7"/>
                                            </p:txEl>
                                          </p:spTgt>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3">
                                            <p:txEl>
                                              <p:pRg st="8" end="8"/>
                                            </p:txEl>
                                          </p:spTgt>
                                        </p:tgtEl>
                                        <p:attrNameLst>
                                          <p:attrName>style.visibility</p:attrName>
                                        </p:attrNameLst>
                                      </p:cBhvr>
                                      <p:to>
                                        <p:strVal val="visible"/>
                                      </p:to>
                                    </p:set>
                                    <p:anim calcmode="lin" valueType="num">
                                      <p:cBhvr additive="base">
                                        <p:cTn id="43"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711200"/>
          </a:xfrm>
        </p:spPr>
        <p:txBody>
          <a:bodyPr rtlCol="0"/>
          <a:lstStyle/>
          <a:p>
            <a:pPr>
              <a:spcAft>
                <a:spcPts val="0"/>
              </a:spcAft>
              <a:defRPr/>
            </a:pPr>
            <a:r>
              <a:t>Graph-Based </a:t>
            </a:r>
            <a:r>
              <a:rPr smtClean="0"/>
              <a:t>databases</a:t>
            </a:r>
            <a:endParaRPr/>
          </a:p>
        </p:txBody>
      </p:sp>
      <p:sp>
        <p:nvSpPr>
          <p:cNvPr id="3" name="Content Placeholder 2"/>
          <p:cNvSpPr>
            <a:spLocks noGrp="1"/>
          </p:cNvSpPr>
          <p:nvPr>
            <p:ph idx="1"/>
          </p:nvPr>
        </p:nvSpPr>
        <p:spPr>
          <a:xfrm>
            <a:off x="131763" y="863600"/>
            <a:ext cx="7472362" cy="5445125"/>
          </a:xfrm>
        </p:spPr>
        <p:txBody>
          <a:bodyPr rtlCol="0"/>
          <a:lstStyle/>
          <a:p>
            <a:pPr>
              <a:spcAft>
                <a:spcPts val="0"/>
              </a:spcAft>
              <a:defRPr/>
            </a:pPr>
            <a:r>
              <a:rPr lang="en-US" dirty="0" smtClean="0"/>
              <a:t>Graph-based </a:t>
            </a:r>
            <a:r>
              <a:rPr lang="en-US" dirty="0"/>
              <a:t>databases focus on the relationship between the elements. </a:t>
            </a:r>
            <a:endParaRPr lang="en-US" dirty="0" smtClean="0"/>
          </a:p>
          <a:p>
            <a:pPr>
              <a:spcAft>
                <a:spcPts val="0"/>
              </a:spcAft>
              <a:defRPr/>
            </a:pPr>
            <a:r>
              <a:rPr lang="en-US" dirty="0" smtClean="0"/>
              <a:t>It </a:t>
            </a:r>
            <a:r>
              <a:rPr lang="en-US" dirty="0"/>
              <a:t>stores the data in the form of nodes in the database. The connections between the nodes are called links or relationships.</a:t>
            </a:r>
          </a:p>
          <a:p>
            <a:pPr>
              <a:spcAft>
                <a:spcPts val="0"/>
              </a:spcAft>
              <a:defRPr/>
            </a:pPr>
            <a:r>
              <a:rPr lang="en-US" dirty="0"/>
              <a:t>Key features of graph database:</a:t>
            </a:r>
          </a:p>
          <a:p>
            <a:pPr lvl="1">
              <a:spcAft>
                <a:spcPts val="0"/>
              </a:spcAft>
              <a:defRPr/>
            </a:pPr>
            <a:r>
              <a:rPr lang="en-US" dirty="0"/>
              <a:t>In a graph-based database, it is easy to identify the relationship between the data by using the links.</a:t>
            </a:r>
          </a:p>
          <a:p>
            <a:pPr lvl="1">
              <a:spcAft>
                <a:spcPts val="0"/>
              </a:spcAft>
              <a:defRPr/>
            </a:pPr>
            <a:r>
              <a:rPr lang="en-US" dirty="0"/>
              <a:t>The Query’s output is real-time results.</a:t>
            </a:r>
          </a:p>
          <a:p>
            <a:pPr lvl="1">
              <a:spcAft>
                <a:spcPts val="0"/>
              </a:spcAft>
              <a:defRPr/>
            </a:pPr>
            <a:r>
              <a:rPr lang="en-US" dirty="0"/>
              <a:t>The speed depends upon the number of relationships among the database elements.    </a:t>
            </a:r>
          </a:p>
          <a:p>
            <a:pPr lvl="1">
              <a:spcAft>
                <a:spcPts val="0"/>
              </a:spcAft>
              <a:defRPr/>
            </a:pPr>
            <a:r>
              <a:rPr lang="en-US" dirty="0"/>
              <a:t>Updating data is also easy, as adding a new node or edge to a graph database is a straightforward task that does not require significant schema changes.</a:t>
            </a:r>
          </a:p>
        </p:txBody>
      </p:sp>
      <p:pic>
        <p:nvPicPr>
          <p:cNvPr id="66564" name="Picture 2" descr="https://hiredbrains.wordpress.com/wp-content/uploads/2012/09/graph4.png?w=285&amp;h=30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96250" y="1592263"/>
            <a:ext cx="3827463" cy="4030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 calcmode="lin" valueType="num">
                                      <p:cBhvr additive="base">
                                        <p:cTn id="23"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 calcmode="lin" valueType="num">
                                      <p:cBhvr additive="base">
                                        <p:cTn id="2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 calcmode="lin" valueType="num">
                                      <p:cBhvr additive="base">
                                        <p:cTn id="31"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5" end="5"/>
                                            </p:txEl>
                                          </p:spTgt>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 calcmode="lin" valueType="num">
                                      <p:cBhvr additive="base">
                                        <p:cTn id="35"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p:cNvSpPr>
            <a:spLocks noGrp="1"/>
          </p:cNvSpPr>
          <p:nvPr>
            <p:ph type="title"/>
          </p:nvPr>
        </p:nvSpPr>
        <p:spPr/>
        <p:txBody>
          <a:bodyPr rtlCol="0"/>
          <a:lstStyle/>
          <a:p>
            <a:pPr>
              <a:spcAft>
                <a:spcPts val="0"/>
              </a:spcAft>
              <a:defRPr/>
            </a:pPr>
            <a:r>
              <a:rPr err="1" smtClean="0"/>
              <a:t>mongoDB</a:t>
            </a:r>
            <a:r>
              <a:rPr smtClean="0"/>
              <a:t> </a:t>
            </a:r>
            <a:r>
              <a:rPr err="1" smtClean="0"/>
              <a:t>Vs</a:t>
            </a:r>
            <a:r>
              <a:rPr smtClean="0"/>
              <a:t> RDBMS </a:t>
            </a:r>
            <a:r>
              <a:t>? </a:t>
            </a:r>
          </a:p>
        </p:txBody>
      </p:sp>
      <p:pic>
        <p:nvPicPr>
          <p:cNvPr id="67587" name="Picture 2" descr="RDBMS vs MongoDB | Learn the Key Differences and Comparisons"/>
          <p:cNvPicPr>
            <a:picLocks noChangeAspect="1" noChangeArrowheads="1"/>
          </p:cNvPicPr>
          <p:nvPr/>
        </p:nvPicPr>
        <p:blipFill>
          <a:blip r:embed="rId2">
            <a:extLst>
              <a:ext uri="{28A0092B-C50C-407E-A947-70E740481C1C}">
                <a14:useLocalDpi xmlns:a14="http://schemas.microsoft.com/office/drawing/2010/main" val="0"/>
              </a:ext>
            </a:extLst>
          </a:blip>
          <a:srcRect b="5568"/>
          <a:stretch>
            <a:fillRect/>
          </a:stretch>
        </p:blipFill>
        <p:spPr bwMode="auto">
          <a:xfrm>
            <a:off x="2652713" y="762000"/>
            <a:ext cx="5829300" cy="2608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711200"/>
          </a:xfrm>
        </p:spPr>
        <p:txBody>
          <a:bodyPr rtlCol="0"/>
          <a:lstStyle/>
          <a:p>
            <a:pPr fontAlgn="auto">
              <a:spcAft>
                <a:spcPts val="0"/>
              </a:spcAft>
              <a:defRPr/>
            </a:pPr>
            <a:r>
              <a:rPr err="1"/>
              <a:t>mongoDB</a:t>
            </a:r>
            <a:r>
              <a:t> </a:t>
            </a:r>
            <a:r>
              <a:rPr err="1"/>
              <a:t>Vs</a:t>
            </a:r>
            <a:r>
              <a:t> RDBMS ? </a:t>
            </a:r>
          </a:p>
        </p:txBody>
      </p:sp>
      <p:sp>
        <p:nvSpPr>
          <p:cNvPr id="3" name="Content Placeholder 2"/>
          <p:cNvSpPr>
            <a:spLocks noGrp="1"/>
          </p:cNvSpPr>
          <p:nvPr>
            <p:ph idx="1"/>
          </p:nvPr>
        </p:nvSpPr>
        <p:spPr>
          <a:xfrm>
            <a:off x="131763" y="863600"/>
            <a:ext cx="11928475" cy="5591175"/>
          </a:xfrm>
        </p:spPr>
        <p:txBody>
          <a:bodyPr rtlCol="0"/>
          <a:lstStyle/>
          <a:p>
            <a:pPr fontAlgn="auto">
              <a:spcAft>
                <a:spcPts val="0"/>
              </a:spcAft>
              <a:defRPr/>
            </a:pPr>
            <a:endParaRPr lang="en-US" dirty="0"/>
          </a:p>
        </p:txBody>
      </p:sp>
      <p:graphicFrame>
        <p:nvGraphicFramePr>
          <p:cNvPr id="4" name="Table 3"/>
          <p:cNvGraphicFramePr>
            <a:graphicFrameLocks noGrp="1"/>
          </p:cNvGraphicFramePr>
          <p:nvPr/>
        </p:nvGraphicFramePr>
        <p:xfrm>
          <a:off x="463550" y="1447800"/>
          <a:ext cx="11491913" cy="5076825"/>
        </p:xfrm>
        <a:graphic>
          <a:graphicData uri="http://schemas.openxmlformats.org/drawingml/2006/table">
            <a:tbl>
              <a:tblPr firstRow="1" firstCol="1" bandRow="1">
                <a:tableStyleId>{912C8C85-51F0-491E-9774-3900AFEF0FD7}</a:tableStyleId>
              </a:tblPr>
              <a:tblGrid>
                <a:gridCol w="5927408"/>
                <a:gridCol w="5564505"/>
              </a:tblGrid>
              <a:tr h="701748">
                <a:tc>
                  <a:txBody>
                    <a:bodyPr/>
                    <a:lstStyle/>
                    <a:p>
                      <a:pPr algn="ctr">
                        <a:lnSpc>
                          <a:spcPct val="115000"/>
                        </a:lnSpc>
                        <a:spcAft>
                          <a:spcPts val="0"/>
                        </a:spcAft>
                      </a:pPr>
                      <a:r>
                        <a:rPr lang="en-US" sz="3200" dirty="0" err="1">
                          <a:effectLst/>
                        </a:rPr>
                        <a:t>MongoDB</a:t>
                      </a:r>
                      <a:endParaRPr lang="en-US" sz="3200" dirty="0">
                        <a:effectLst/>
                        <a:latin typeface="Calibri"/>
                        <a:ea typeface="Calibri"/>
                        <a:cs typeface="Times New Roman"/>
                      </a:endParaRPr>
                    </a:p>
                  </a:txBody>
                  <a:tcPr marL="38102" marR="38102" marT="70480" marB="70480" anchor="b"/>
                </a:tc>
                <a:tc>
                  <a:txBody>
                    <a:bodyPr/>
                    <a:lstStyle/>
                    <a:p>
                      <a:pPr algn="ctr">
                        <a:lnSpc>
                          <a:spcPct val="115000"/>
                        </a:lnSpc>
                        <a:spcAft>
                          <a:spcPts val="0"/>
                        </a:spcAft>
                      </a:pPr>
                      <a:r>
                        <a:rPr lang="en-US" sz="3200" dirty="0">
                          <a:effectLst/>
                        </a:rPr>
                        <a:t>RDBMS</a:t>
                      </a:r>
                      <a:endParaRPr lang="en-US" sz="3200" dirty="0">
                        <a:effectLst/>
                        <a:latin typeface="Calibri"/>
                        <a:ea typeface="Calibri"/>
                        <a:cs typeface="Times New Roman"/>
                      </a:endParaRPr>
                    </a:p>
                  </a:txBody>
                  <a:tcPr marL="70488" marR="70488" marT="70480" marB="70480" anchor="b"/>
                </a:tc>
              </a:tr>
              <a:tr h="841945">
                <a:tc>
                  <a:txBody>
                    <a:bodyPr/>
                    <a:lstStyle/>
                    <a:p>
                      <a:pPr>
                        <a:lnSpc>
                          <a:spcPct val="115000"/>
                        </a:lnSpc>
                        <a:spcAft>
                          <a:spcPts val="0"/>
                        </a:spcAft>
                      </a:pPr>
                      <a:r>
                        <a:rPr lang="en-US" sz="2000" dirty="0">
                          <a:effectLst/>
                        </a:rPr>
                        <a:t>It is a non-relational and document-oriented database.</a:t>
                      </a:r>
                      <a:endParaRPr lang="en-US" sz="2000" dirty="0">
                        <a:effectLst/>
                        <a:latin typeface="Calibri"/>
                        <a:ea typeface="Calibri"/>
                        <a:cs typeface="Times New Roman"/>
                      </a:endParaRPr>
                    </a:p>
                  </a:txBody>
                  <a:tcPr marL="38102" marR="38102" marT="70480" marB="70480" anchor="ctr"/>
                </a:tc>
                <a:tc>
                  <a:txBody>
                    <a:bodyPr/>
                    <a:lstStyle/>
                    <a:p>
                      <a:pPr>
                        <a:lnSpc>
                          <a:spcPct val="115000"/>
                        </a:lnSpc>
                        <a:spcAft>
                          <a:spcPts val="0"/>
                        </a:spcAft>
                      </a:pPr>
                      <a:r>
                        <a:rPr lang="en-US" sz="2000" b="1" smtClean="0">
                          <a:effectLst/>
                        </a:rPr>
                        <a:t>It is a relational database.</a:t>
                      </a:r>
                      <a:endParaRPr lang="en-US" sz="2000" b="1" dirty="0">
                        <a:effectLst/>
                        <a:latin typeface="Calibri"/>
                        <a:ea typeface="Calibri"/>
                        <a:cs typeface="Times New Roman"/>
                      </a:endParaRPr>
                    </a:p>
                  </a:txBody>
                  <a:tcPr marL="70488" marR="70488" marT="70480" marB="70480" anchor="ctr"/>
                </a:tc>
              </a:tr>
              <a:tr h="841945">
                <a:tc>
                  <a:txBody>
                    <a:bodyPr/>
                    <a:lstStyle/>
                    <a:p>
                      <a:pPr>
                        <a:lnSpc>
                          <a:spcPct val="115000"/>
                        </a:lnSpc>
                        <a:spcAft>
                          <a:spcPts val="0"/>
                        </a:spcAft>
                      </a:pPr>
                      <a:r>
                        <a:rPr lang="en-US" sz="2000" dirty="0">
                          <a:effectLst/>
                        </a:rPr>
                        <a:t>It is suitable for hierarchical data storage.</a:t>
                      </a:r>
                      <a:endParaRPr lang="en-US" sz="2000" dirty="0">
                        <a:effectLst/>
                        <a:latin typeface="Calibri"/>
                        <a:ea typeface="Calibri"/>
                        <a:cs typeface="Times New Roman"/>
                      </a:endParaRPr>
                    </a:p>
                  </a:txBody>
                  <a:tcPr marL="38102" marR="38102" marT="70480" marB="70480" anchor="ctr"/>
                </a:tc>
                <a:tc>
                  <a:txBody>
                    <a:bodyPr/>
                    <a:lstStyle/>
                    <a:p>
                      <a:pPr>
                        <a:lnSpc>
                          <a:spcPct val="115000"/>
                        </a:lnSpc>
                        <a:spcAft>
                          <a:spcPts val="0"/>
                        </a:spcAft>
                      </a:pPr>
                      <a:r>
                        <a:rPr lang="en-US" sz="2000" b="1" dirty="0">
                          <a:effectLst/>
                        </a:rPr>
                        <a:t>It is not suitable for hierarchical data storage.</a:t>
                      </a:r>
                      <a:endParaRPr lang="en-US" sz="2000" b="1" dirty="0">
                        <a:effectLst/>
                        <a:latin typeface="Calibri"/>
                        <a:ea typeface="Calibri"/>
                        <a:cs typeface="Times New Roman"/>
                      </a:endParaRPr>
                    </a:p>
                  </a:txBody>
                  <a:tcPr marL="70488" marR="70488" marT="70480" marB="70480" anchor="ctr"/>
                </a:tc>
              </a:tr>
              <a:tr h="656803">
                <a:tc>
                  <a:txBody>
                    <a:bodyPr/>
                    <a:lstStyle/>
                    <a:p>
                      <a:pPr>
                        <a:lnSpc>
                          <a:spcPct val="115000"/>
                        </a:lnSpc>
                        <a:spcAft>
                          <a:spcPts val="0"/>
                        </a:spcAft>
                      </a:pPr>
                      <a:r>
                        <a:rPr lang="en-US" sz="2000" dirty="0">
                          <a:effectLst/>
                        </a:rPr>
                        <a:t>It has a dynamic schema.</a:t>
                      </a:r>
                      <a:endParaRPr lang="en-US" sz="2000" dirty="0">
                        <a:effectLst/>
                        <a:latin typeface="Calibri"/>
                        <a:ea typeface="Calibri"/>
                        <a:cs typeface="Times New Roman"/>
                      </a:endParaRPr>
                    </a:p>
                  </a:txBody>
                  <a:tcPr marL="38102" marR="38102" marT="70480" marB="70480" anchor="ctr"/>
                </a:tc>
                <a:tc>
                  <a:txBody>
                    <a:bodyPr/>
                    <a:lstStyle/>
                    <a:p>
                      <a:pPr>
                        <a:lnSpc>
                          <a:spcPct val="115000"/>
                        </a:lnSpc>
                        <a:spcAft>
                          <a:spcPts val="0"/>
                        </a:spcAft>
                      </a:pPr>
                      <a:r>
                        <a:rPr lang="en-US" sz="2000" b="1" dirty="0">
                          <a:effectLst/>
                        </a:rPr>
                        <a:t>It has a predefined schema.</a:t>
                      </a:r>
                      <a:endParaRPr lang="en-US" sz="2000" b="1" dirty="0">
                        <a:effectLst/>
                        <a:latin typeface="Calibri"/>
                        <a:ea typeface="Calibri"/>
                        <a:cs typeface="Times New Roman"/>
                      </a:endParaRPr>
                    </a:p>
                  </a:txBody>
                  <a:tcPr marL="70488" marR="70488" marT="70480" marB="70480" anchor="ctr"/>
                </a:tc>
              </a:tr>
              <a:tr h="1192438">
                <a:tc>
                  <a:txBody>
                    <a:bodyPr/>
                    <a:lstStyle/>
                    <a:p>
                      <a:pPr>
                        <a:lnSpc>
                          <a:spcPct val="115000"/>
                        </a:lnSpc>
                        <a:spcAft>
                          <a:spcPts val="0"/>
                        </a:spcAft>
                      </a:pPr>
                      <a:r>
                        <a:rPr lang="en-US" sz="2000" dirty="0">
                          <a:effectLst/>
                        </a:rPr>
                        <a:t>It centers around the CAP theorem (Consistency, Availability, and Partition tolerance).</a:t>
                      </a:r>
                      <a:endParaRPr lang="en-US" sz="2000" dirty="0">
                        <a:effectLst/>
                        <a:latin typeface="Calibri"/>
                        <a:ea typeface="Calibri"/>
                        <a:cs typeface="Times New Roman"/>
                      </a:endParaRPr>
                    </a:p>
                  </a:txBody>
                  <a:tcPr marL="38102" marR="38102" marT="70480" marB="70480" anchor="ctr"/>
                </a:tc>
                <a:tc>
                  <a:txBody>
                    <a:bodyPr/>
                    <a:lstStyle/>
                    <a:p>
                      <a:pPr>
                        <a:lnSpc>
                          <a:spcPct val="115000"/>
                        </a:lnSpc>
                        <a:spcAft>
                          <a:spcPts val="0"/>
                        </a:spcAft>
                      </a:pPr>
                      <a:r>
                        <a:rPr lang="en-US" sz="2000" b="1" dirty="0" smtClean="0">
                          <a:effectLst/>
                        </a:rPr>
                        <a:t>It centers around ACID properties (Atomicity, Consistency, Isolation, and Durability).</a:t>
                      </a:r>
                      <a:endParaRPr lang="en-US" sz="2000" b="1" dirty="0">
                        <a:effectLst/>
                        <a:latin typeface="Calibri"/>
                        <a:ea typeface="Calibri"/>
                        <a:cs typeface="Times New Roman"/>
                      </a:endParaRPr>
                    </a:p>
                  </a:txBody>
                  <a:tcPr marL="70488" marR="70488" marT="70480" marB="70480" anchor="ctr"/>
                </a:tc>
              </a:tr>
              <a:tr h="841945">
                <a:tc>
                  <a:txBody>
                    <a:bodyPr/>
                    <a:lstStyle/>
                    <a:p>
                      <a:pPr>
                        <a:lnSpc>
                          <a:spcPct val="115000"/>
                        </a:lnSpc>
                        <a:spcAft>
                          <a:spcPts val="0"/>
                        </a:spcAft>
                      </a:pPr>
                      <a:r>
                        <a:rPr lang="en-US" sz="2000">
                          <a:effectLst/>
                        </a:rPr>
                        <a:t>In terms of performance, it is much faster than RDBMS.</a:t>
                      </a:r>
                      <a:endParaRPr lang="en-US" sz="2000">
                        <a:effectLst/>
                        <a:latin typeface="Calibri"/>
                        <a:ea typeface="Calibri"/>
                        <a:cs typeface="Times New Roman"/>
                      </a:endParaRPr>
                    </a:p>
                  </a:txBody>
                  <a:tcPr marL="38102" marR="38102" marT="70480" marB="70480" anchor="ctr"/>
                </a:tc>
                <a:tc>
                  <a:txBody>
                    <a:bodyPr/>
                    <a:lstStyle/>
                    <a:p>
                      <a:pPr>
                        <a:lnSpc>
                          <a:spcPct val="115000"/>
                        </a:lnSpc>
                        <a:spcAft>
                          <a:spcPts val="0"/>
                        </a:spcAft>
                      </a:pPr>
                      <a:r>
                        <a:rPr lang="en-US" sz="2000" b="1" dirty="0">
                          <a:effectLst/>
                        </a:rPr>
                        <a:t>In terms of performance, it is slower than </a:t>
                      </a:r>
                      <a:r>
                        <a:rPr lang="en-US" sz="2000" b="1" dirty="0" err="1">
                          <a:effectLst/>
                        </a:rPr>
                        <a:t>MongoDB</a:t>
                      </a:r>
                      <a:r>
                        <a:rPr lang="en-US" sz="2000" b="1" dirty="0">
                          <a:effectLst/>
                        </a:rPr>
                        <a:t>.</a:t>
                      </a:r>
                      <a:endParaRPr lang="en-US" sz="2000" b="1" dirty="0">
                        <a:effectLst/>
                        <a:latin typeface="Calibri"/>
                        <a:ea typeface="Calibri"/>
                        <a:cs typeface="Times New Roman"/>
                      </a:endParaRPr>
                    </a:p>
                  </a:txBody>
                  <a:tcPr marL="70488" marR="70488" marT="70480" marB="70480" anchor="ctr"/>
                </a:tc>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p:cNvSpPr>
            <a:spLocks noGrp="1"/>
          </p:cNvSpPr>
          <p:nvPr>
            <p:ph type="title"/>
          </p:nvPr>
        </p:nvSpPr>
        <p:spPr>
          <a:xfrm>
            <a:off x="1310640" y="4005263"/>
            <a:ext cx="9594850" cy="1709737"/>
          </a:xfrm>
        </p:spPr>
        <p:txBody>
          <a:bodyPr rtlCol="0"/>
          <a:lstStyle/>
          <a:p>
            <a:pPr>
              <a:spcAft>
                <a:spcPts val="0"/>
              </a:spcAft>
              <a:defRPr/>
            </a:pPr>
            <a:r>
              <a:rPr smtClean="0"/>
              <a:t>Features </a:t>
            </a:r>
            <a:r>
              <a:t>of </a:t>
            </a:r>
            <a:r>
              <a:rPr err="1" smtClean="0"/>
              <a:t>MongoDB</a:t>
            </a:r>
            <a:endParaRPr/>
          </a:p>
        </p:txBody>
      </p:sp>
      <p:pic>
        <p:nvPicPr>
          <p:cNvPr id="69635" name="Picture 2" descr="What is MongoDB - Introduction to MongoDB Architecture &amp; Features"/>
          <p:cNvPicPr>
            <a:picLocks noChangeAspect="1" noChangeArrowheads="1"/>
          </p:cNvPicPr>
          <p:nvPr/>
        </p:nvPicPr>
        <p:blipFill>
          <a:blip r:embed="rId2">
            <a:extLst>
              <a:ext uri="{28A0092B-C50C-407E-A947-70E740481C1C}">
                <a14:useLocalDpi xmlns:a14="http://schemas.microsoft.com/office/drawing/2010/main" val="0"/>
              </a:ext>
            </a:extLst>
          </a:blip>
          <a:srcRect l="23602" r="25845"/>
          <a:stretch>
            <a:fillRect/>
          </a:stretch>
        </p:blipFill>
        <p:spPr bwMode="auto">
          <a:xfrm>
            <a:off x="3916363" y="430213"/>
            <a:ext cx="5595937" cy="3744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711200"/>
          </a:xfrm>
        </p:spPr>
        <p:txBody>
          <a:bodyPr rtlCol="0"/>
          <a:lstStyle/>
          <a:p>
            <a:pPr fontAlgn="auto">
              <a:spcAft>
                <a:spcPts val="0"/>
              </a:spcAft>
              <a:defRPr/>
            </a:pPr>
            <a:r>
              <a:t>Features</a:t>
            </a:r>
          </a:p>
        </p:txBody>
      </p:sp>
      <p:sp>
        <p:nvSpPr>
          <p:cNvPr id="3" name="Content Placeholder 2"/>
          <p:cNvSpPr>
            <a:spLocks noGrp="1"/>
          </p:cNvSpPr>
          <p:nvPr>
            <p:ph idx="1"/>
          </p:nvPr>
        </p:nvSpPr>
        <p:spPr>
          <a:xfrm>
            <a:off x="131763" y="863600"/>
            <a:ext cx="11928475" cy="5994400"/>
          </a:xfrm>
        </p:spPr>
        <p:txBody>
          <a:bodyPr rtlCol="0"/>
          <a:lstStyle/>
          <a:p>
            <a:pPr marL="0" indent="0">
              <a:spcAft>
                <a:spcPts val="0"/>
              </a:spcAft>
              <a:buFont typeface="Wingdings 3" panose="05040102010807070707" pitchFamily="18" charset="2"/>
              <a:buNone/>
              <a:defRPr/>
            </a:pPr>
            <a:r>
              <a:rPr lang="en-US" b="1" dirty="0"/>
              <a:t>Schema-less Database: </a:t>
            </a:r>
            <a:endParaRPr lang="en-US" b="1" dirty="0" smtClean="0"/>
          </a:p>
          <a:p>
            <a:pPr>
              <a:spcAft>
                <a:spcPts val="0"/>
              </a:spcAft>
              <a:defRPr/>
            </a:pPr>
            <a:r>
              <a:rPr lang="en-US" dirty="0" smtClean="0"/>
              <a:t>It </a:t>
            </a:r>
            <a:r>
              <a:rPr lang="en-US" dirty="0"/>
              <a:t>is the great feature provided by the </a:t>
            </a:r>
            <a:r>
              <a:rPr lang="en-US" dirty="0" err="1"/>
              <a:t>MongoDB</a:t>
            </a:r>
            <a:r>
              <a:rPr lang="en-US" dirty="0"/>
              <a:t>. </a:t>
            </a:r>
            <a:endParaRPr lang="en-US" dirty="0" smtClean="0"/>
          </a:p>
          <a:p>
            <a:pPr>
              <a:spcAft>
                <a:spcPts val="0"/>
              </a:spcAft>
              <a:defRPr/>
            </a:pPr>
            <a:r>
              <a:rPr lang="en-US" dirty="0" smtClean="0"/>
              <a:t>A </a:t>
            </a:r>
            <a:r>
              <a:rPr lang="en-US" dirty="0"/>
              <a:t>Schema-less database means one collection can hold different types of documents in it. </a:t>
            </a:r>
            <a:endParaRPr lang="en-US" dirty="0" smtClean="0"/>
          </a:p>
          <a:p>
            <a:pPr>
              <a:spcAft>
                <a:spcPts val="0"/>
              </a:spcAft>
              <a:defRPr/>
            </a:pPr>
            <a:r>
              <a:rPr lang="en-US" dirty="0" smtClean="0"/>
              <a:t>Or </a:t>
            </a:r>
            <a:r>
              <a:rPr lang="en-US" dirty="0"/>
              <a:t>in other words, in the </a:t>
            </a:r>
            <a:r>
              <a:rPr lang="en-US" dirty="0" err="1"/>
              <a:t>MongoDB</a:t>
            </a:r>
            <a:r>
              <a:rPr lang="en-US" dirty="0"/>
              <a:t> database, a single collection can hold multiple documents and these documents may consist of the different numbers of fields, content, and size</a:t>
            </a:r>
            <a:r>
              <a:rPr lang="en-US" dirty="0" smtClean="0"/>
              <a:t>.</a:t>
            </a:r>
          </a:p>
          <a:p>
            <a:pPr>
              <a:spcAft>
                <a:spcPts val="0"/>
              </a:spcAft>
              <a:defRPr/>
            </a:pPr>
            <a:r>
              <a:rPr lang="en-US" dirty="0" smtClean="0"/>
              <a:t>It </a:t>
            </a:r>
            <a:r>
              <a:rPr lang="en-US" dirty="0"/>
              <a:t>is not necessary that the one document is similar to another document like in the relational databases. </a:t>
            </a:r>
            <a:endParaRPr lang="en-US" dirty="0" smtClean="0"/>
          </a:p>
          <a:p>
            <a:pPr>
              <a:spcAft>
                <a:spcPts val="0"/>
              </a:spcAft>
              <a:defRPr/>
            </a:pPr>
            <a:r>
              <a:rPr lang="en-US" dirty="0" smtClean="0"/>
              <a:t>Due </a:t>
            </a:r>
            <a:r>
              <a:rPr lang="en-US" dirty="0"/>
              <a:t>to this cool feature, </a:t>
            </a:r>
            <a:r>
              <a:rPr lang="en-US" dirty="0" err="1"/>
              <a:t>MongoDB</a:t>
            </a:r>
            <a:r>
              <a:rPr lang="en-US" dirty="0"/>
              <a:t> provides great flexibility to databases</a:t>
            </a:r>
            <a:r>
              <a:rPr lang="en-US" dirty="0" smtClean="0"/>
              <a:t>.</a:t>
            </a:r>
          </a:p>
          <a:p>
            <a:pPr>
              <a:spcAft>
                <a:spcPts val="0"/>
              </a:spcAft>
              <a:defRPr/>
            </a:pPr>
            <a:endParaRPr lang="en-US" dirty="0"/>
          </a:p>
          <a:p>
            <a:pPr marL="0" indent="0">
              <a:spcAft>
                <a:spcPts val="0"/>
              </a:spcAft>
              <a:buFont typeface="Wingdings 3" panose="05040102010807070707" pitchFamily="18" charset="2"/>
              <a:buNone/>
              <a:defRPr/>
            </a:pPr>
            <a:r>
              <a:rPr lang="en-US" b="1" dirty="0"/>
              <a:t>Document Oriented: </a:t>
            </a:r>
            <a:endParaRPr lang="en-US" b="1" dirty="0" smtClean="0"/>
          </a:p>
          <a:p>
            <a:pPr>
              <a:spcAft>
                <a:spcPts val="0"/>
              </a:spcAft>
              <a:defRPr/>
            </a:pPr>
            <a:r>
              <a:rPr lang="en-US" dirty="0" smtClean="0"/>
              <a:t>In </a:t>
            </a:r>
            <a:r>
              <a:rPr lang="en-US" dirty="0" err="1"/>
              <a:t>MongoDB</a:t>
            </a:r>
            <a:r>
              <a:rPr lang="en-US" dirty="0"/>
              <a:t>, all the data stored in the documents instead of tables like in RDBMS</a:t>
            </a:r>
            <a:r>
              <a:rPr lang="en-US" dirty="0" smtClean="0"/>
              <a:t>.</a:t>
            </a:r>
          </a:p>
          <a:p>
            <a:pPr>
              <a:spcAft>
                <a:spcPts val="0"/>
              </a:spcAft>
              <a:defRPr/>
            </a:pPr>
            <a:r>
              <a:rPr lang="en-US" dirty="0" smtClean="0"/>
              <a:t>In </a:t>
            </a:r>
            <a:r>
              <a:rPr lang="en-US" dirty="0"/>
              <a:t>these documents, the data is stored in fields(key-value pair) instead of rows and columns which make the data much more flexible in comparison to RDBMS. And each document contains its unique object id.</a:t>
            </a:r>
          </a:p>
          <a:p>
            <a:pPr>
              <a:spcAft>
                <a:spcPts val="0"/>
              </a:spcAft>
              <a:defRPr/>
            </a:pP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7" end="7"/>
                                            </p:txEl>
                                          </p:spTgt>
                                        </p:tgtEl>
                                        <p:attrNameLst>
                                          <p:attrName>style.visibility</p:attrName>
                                        </p:attrNameLst>
                                      </p:cBhvr>
                                      <p:to>
                                        <p:strVal val="visible"/>
                                      </p:to>
                                    </p:set>
                                    <p:anim calcmode="lin" valueType="num">
                                      <p:cBhvr additive="base">
                                        <p:cTn id="43"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8" end="8"/>
                                            </p:txEl>
                                          </p:spTgt>
                                        </p:tgtEl>
                                        <p:attrNameLst>
                                          <p:attrName>style.visibility</p:attrName>
                                        </p:attrNameLst>
                                      </p:cBhvr>
                                      <p:to>
                                        <p:strVal val="visible"/>
                                      </p:to>
                                    </p:set>
                                    <p:anim calcmode="lin" valueType="num">
                                      <p:cBhvr additive="base">
                                        <p:cTn id="49"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1" fill="hold" nodeType="clickPar">
                      <p:stCondLst>
                        <p:cond delay="indefinite"/>
                      </p:stCondLst>
                      <p:childTnLst>
                        <p:par>
                          <p:cTn id="52" fill="hold" nodeType="withGroup">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3">
                                            <p:txEl>
                                              <p:pRg st="9" end="9"/>
                                            </p:txEl>
                                          </p:spTgt>
                                        </p:tgtEl>
                                        <p:attrNameLst>
                                          <p:attrName>style.visibility</p:attrName>
                                        </p:attrNameLst>
                                      </p:cBhvr>
                                      <p:to>
                                        <p:strVal val="visible"/>
                                      </p:to>
                                    </p:set>
                                    <p:anim calcmode="lin" valueType="num">
                                      <p:cBhvr additive="base">
                                        <p:cTn id="55"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711200"/>
          </a:xfrm>
        </p:spPr>
        <p:txBody>
          <a:bodyPr rtlCol="0"/>
          <a:lstStyle/>
          <a:p>
            <a:pPr fontAlgn="auto">
              <a:spcAft>
                <a:spcPts val="0"/>
              </a:spcAft>
              <a:defRPr/>
            </a:pPr>
            <a:r>
              <a:t>Features</a:t>
            </a:r>
          </a:p>
        </p:txBody>
      </p:sp>
      <p:sp>
        <p:nvSpPr>
          <p:cNvPr id="3" name="Content Placeholder 2"/>
          <p:cNvSpPr>
            <a:spLocks noGrp="1"/>
          </p:cNvSpPr>
          <p:nvPr>
            <p:ph idx="1"/>
          </p:nvPr>
        </p:nvSpPr>
        <p:spPr>
          <a:xfrm>
            <a:off x="131763" y="863600"/>
            <a:ext cx="11928475" cy="5591175"/>
          </a:xfrm>
        </p:spPr>
        <p:txBody>
          <a:bodyPr rtlCol="0"/>
          <a:lstStyle/>
          <a:p>
            <a:pPr marL="0" indent="0">
              <a:spcAft>
                <a:spcPts val="0"/>
              </a:spcAft>
              <a:buFont typeface="Wingdings 3" panose="05040102010807070707" pitchFamily="18" charset="2"/>
              <a:buNone/>
              <a:defRPr/>
            </a:pPr>
            <a:r>
              <a:rPr lang="en-US" b="1" dirty="0"/>
              <a:t>Indexing: </a:t>
            </a:r>
            <a:endParaRPr lang="en-US" b="1" dirty="0" smtClean="0"/>
          </a:p>
          <a:p>
            <a:pPr>
              <a:spcAft>
                <a:spcPts val="0"/>
              </a:spcAft>
              <a:defRPr/>
            </a:pPr>
            <a:r>
              <a:rPr lang="en-US" dirty="0" smtClean="0"/>
              <a:t>In </a:t>
            </a:r>
            <a:r>
              <a:rPr lang="en-US" dirty="0" err="1"/>
              <a:t>MongoDB</a:t>
            </a:r>
            <a:r>
              <a:rPr lang="en-US" dirty="0"/>
              <a:t> database, every field in the documents is indexed with primary and secondary indices this makes easier and takes less time to get or search data from the pool of the data. </a:t>
            </a:r>
            <a:endParaRPr lang="en-US" dirty="0" smtClean="0"/>
          </a:p>
          <a:p>
            <a:pPr>
              <a:spcAft>
                <a:spcPts val="0"/>
              </a:spcAft>
              <a:defRPr/>
            </a:pPr>
            <a:r>
              <a:rPr lang="en-US" dirty="0" smtClean="0"/>
              <a:t>If </a:t>
            </a:r>
            <a:r>
              <a:rPr lang="en-US" dirty="0"/>
              <a:t>the data is not indexed, then database search each document with the specified query which takes lots of time and not so efficient</a:t>
            </a:r>
            <a:r>
              <a:rPr lang="en-US" dirty="0" smtClean="0"/>
              <a:t>.</a:t>
            </a:r>
          </a:p>
          <a:p>
            <a:pPr>
              <a:spcAft>
                <a:spcPts val="0"/>
              </a:spcAft>
              <a:defRPr/>
            </a:pPr>
            <a:endParaRPr lang="en-US" dirty="0"/>
          </a:p>
          <a:p>
            <a:pPr marL="0" indent="0">
              <a:spcAft>
                <a:spcPts val="0"/>
              </a:spcAft>
              <a:buFont typeface="Wingdings 3" panose="05040102010807070707" pitchFamily="18" charset="2"/>
              <a:buNone/>
              <a:defRPr/>
            </a:pPr>
            <a:r>
              <a:rPr lang="en-US" b="1" dirty="0"/>
              <a:t>Scalability</a:t>
            </a:r>
            <a:r>
              <a:rPr lang="en-US" b="1" dirty="0" smtClean="0"/>
              <a:t>:</a:t>
            </a:r>
          </a:p>
          <a:p>
            <a:pPr>
              <a:spcAft>
                <a:spcPts val="0"/>
              </a:spcAft>
              <a:defRPr/>
            </a:pPr>
            <a:r>
              <a:rPr lang="en-US" dirty="0" err="1" smtClean="0"/>
              <a:t>MongoDB</a:t>
            </a:r>
            <a:r>
              <a:rPr lang="en-US" dirty="0" smtClean="0"/>
              <a:t> </a:t>
            </a:r>
            <a:r>
              <a:rPr lang="en-US" dirty="0"/>
              <a:t>provides horizontal scalability with the help of </a:t>
            </a:r>
            <a:r>
              <a:rPr lang="en-US" dirty="0" err="1"/>
              <a:t>sharding</a:t>
            </a:r>
            <a:r>
              <a:rPr lang="en-US" dirty="0"/>
              <a:t>. </a:t>
            </a:r>
            <a:endParaRPr lang="en-US" dirty="0" smtClean="0"/>
          </a:p>
          <a:p>
            <a:pPr>
              <a:spcAft>
                <a:spcPts val="0"/>
              </a:spcAft>
              <a:defRPr/>
            </a:pPr>
            <a:r>
              <a:rPr lang="en-US" b="1" dirty="0" err="1" smtClean="0"/>
              <a:t>Sharding</a:t>
            </a:r>
            <a:r>
              <a:rPr lang="en-US" dirty="0" smtClean="0"/>
              <a:t> </a:t>
            </a:r>
            <a:r>
              <a:rPr lang="en-US" dirty="0"/>
              <a:t>means to distribute data on multiple servers, here a large amount of data is partitioned into data chunks using the shard key, and these data chunks are evenly distributed across shards that reside across many physical servers. </a:t>
            </a:r>
            <a:endParaRPr lang="en-US" dirty="0" smtClean="0"/>
          </a:p>
          <a:p>
            <a:pPr>
              <a:spcAft>
                <a:spcPts val="0"/>
              </a:spcAft>
              <a:defRPr/>
            </a:pPr>
            <a:r>
              <a:rPr lang="en-US" dirty="0" smtClean="0"/>
              <a:t>It </a:t>
            </a:r>
            <a:r>
              <a:rPr lang="en-US" dirty="0"/>
              <a:t>will also add new machines to a running database.</a:t>
            </a:r>
          </a:p>
          <a:p>
            <a:pPr marL="0" indent="0">
              <a:spcAft>
                <a:spcPts val="0"/>
              </a:spcAft>
              <a:buFont typeface="Wingdings 3" panose="05040102010807070707" pitchFamily="18" charset="2"/>
              <a:buNone/>
              <a:defRPr/>
            </a:pP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 calcmode="lin" valueType="num">
                                      <p:cBhvr additive="base">
                                        <p:cTn id="31"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 calcmode="lin" valueType="num">
                                      <p:cBhvr additive="base">
                                        <p:cTn id="37"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7" end="7"/>
                                            </p:txEl>
                                          </p:spTgt>
                                        </p:tgtEl>
                                        <p:attrNameLst>
                                          <p:attrName>style.visibility</p:attrName>
                                        </p:attrNameLst>
                                      </p:cBhvr>
                                      <p:to>
                                        <p:strVal val="visible"/>
                                      </p:to>
                                    </p:set>
                                    <p:anim calcmode="lin" valueType="num">
                                      <p:cBhvr additive="base">
                                        <p:cTn id="43"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711200"/>
          </a:xfrm>
        </p:spPr>
        <p:txBody>
          <a:bodyPr rtlCol="0"/>
          <a:lstStyle/>
          <a:p>
            <a:pPr fontAlgn="auto">
              <a:spcAft>
                <a:spcPts val="0"/>
              </a:spcAft>
              <a:defRPr/>
            </a:pPr>
            <a:r>
              <a:t>Features</a:t>
            </a:r>
          </a:p>
        </p:txBody>
      </p:sp>
      <p:sp>
        <p:nvSpPr>
          <p:cNvPr id="3" name="Content Placeholder 2"/>
          <p:cNvSpPr>
            <a:spLocks noGrp="1"/>
          </p:cNvSpPr>
          <p:nvPr>
            <p:ph idx="1"/>
          </p:nvPr>
        </p:nvSpPr>
        <p:spPr>
          <a:xfrm>
            <a:off x="131763" y="863600"/>
            <a:ext cx="11928475" cy="5591175"/>
          </a:xfrm>
        </p:spPr>
        <p:txBody>
          <a:bodyPr rtlCol="0"/>
          <a:lstStyle/>
          <a:p>
            <a:pPr marL="0" indent="0">
              <a:spcAft>
                <a:spcPts val="0"/>
              </a:spcAft>
              <a:buFont typeface="Wingdings 3" panose="05040102010807070707" pitchFamily="18" charset="2"/>
              <a:buNone/>
              <a:defRPr/>
            </a:pPr>
            <a:r>
              <a:rPr lang="en-US" b="1" dirty="0"/>
              <a:t>Replication: </a:t>
            </a:r>
            <a:endParaRPr lang="en-US" b="1" dirty="0" smtClean="0"/>
          </a:p>
          <a:p>
            <a:pPr>
              <a:spcAft>
                <a:spcPts val="0"/>
              </a:spcAft>
              <a:defRPr/>
            </a:pPr>
            <a:r>
              <a:rPr lang="en-US" dirty="0" err="1" smtClean="0"/>
              <a:t>MongoDB</a:t>
            </a:r>
            <a:r>
              <a:rPr lang="en-US" dirty="0" smtClean="0"/>
              <a:t> </a:t>
            </a:r>
            <a:r>
              <a:rPr lang="en-US" dirty="0"/>
              <a:t>provides high availability and redundancy with the help of replication, it creates multiple copies of the data and sends these copies to a different server so that if one server fails, then the data is retrieved from another server</a:t>
            </a:r>
            <a:r>
              <a:rPr lang="en-US" dirty="0" smtClean="0"/>
              <a:t>.</a:t>
            </a:r>
          </a:p>
          <a:p>
            <a:pPr>
              <a:spcAft>
                <a:spcPts val="0"/>
              </a:spcAft>
              <a:defRPr/>
            </a:pPr>
            <a:endParaRPr lang="en-US" dirty="0"/>
          </a:p>
          <a:p>
            <a:pPr marL="0" indent="0">
              <a:spcAft>
                <a:spcPts val="0"/>
              </a:spcAft>
              <a:buFont typeface="Wingdings 3" panose="05040102010807070707" pitchFamily="18" charset="2"/>
              <a:buNone/>
              <a:defRPr/>
            </a:pPr>
            <a:r>
              <a:rPr lang="en-US" b="1" dirty="0"/>
              <a:t>Aggregation: </a:t>
            </a:r>
            <a:endParaRPr lang="en-US" b="1" dirty="0" smtClean="0"/>
          </a:p>
          <a:p>
            <a:pPr>
              <a:spcAft>
                <a:spcPts val="0"/>
              </a:spcAft>
              <a:defRPr/>
            </a:pPr>
            <a:r>
              <a:rPr lang="en-US" dirty="0" smtClean="0"/>
              <a:t>It </a:t>
            </a:r>
            <a:r>
              <a:rPr lang="en-US" dirty="0"/>
              <a:t>allows to perform operations on the grouped data and get a single result or computed result. </a:t>
            </a:r>
            <a:endParaRPr lang="en-US" dirty="0" smtClean="0"/>
          </a:p>
          <a:p>
            <a:pPr>
              <a:spcAft>
                <a:spcPts val="0"/>
              </a:spcAft>
              <a:defRPr/>
            </a:pPr>
            <a:r>
              <a:rPr lang="en-US" dirty="0" smtClean="0"/>
              <a:t>It </a:t>
            </a:r>
            <a:r>
              <a:rPr lang="en-US" dirty="0"/>
              <a:t>is similar to the SQL GROUPBY clause. </a:t>
            </a:r>
            <a:endParaRPr lang="en-US" dirty="0" smtClean="0"/>
          </a:p>
          <a:p>
            <a:pPr>
              <a:spcAft>
                <a:spcPts val="0"/>
              </a:spcAft>
              <a:defRPr/>
            </a:pPr>
            <a:r>
              <a:rPr lang="en-US" dirty="0" smtClean="0"/>
              <a:t>It </a:t>
            </a:r>
            <a:r>
              <a:rPr lang="en-US" dirty="0"/>
              <a:t>provides three different aggregations </a:t>
            </a:r>
            <a:r>
              <a:rPr lang="en-US" dirty="0" err="1"/>
              <a:t>i.e</a:t>
            </a:r>
            <a:r>
              <a:rPr lang="en-US" dirty="0"/>
              <a:t>, aggregation pipeline, map-reduce function, and single-purpose aggregation </a:t>
            </a:r>
            <a:r>
              <a:rPr lang="en-US" dirty="0" smtClean="0"/>
              <a:t>methods</a:t>
            </a:r>
          </a:p>
          <a:p>
            <a:pPr>
              <a:spcAft>
                <a:spcPts val="0"/>
              </a:spcAft>
              <a:defRPr/>
            </a:pPr>
            <a:endParaRPr lang="en-US" dirty="0"/>
          </a:p>
          <a:p>
            <a:pPr marL="0" indent="0">
              <a:spcAft>
                <a:spcPts val="0"/>
              </a:spcAft>
              <a:buFont typeface="Wingdings 3" panose="05040102010807070707" pitchFamily="18" charset="2"/>
              <a:buNone/>
              <a:defRPr/>
            </a:pPr>
            <a:r>
              <a:rPr lang="en-US" b="1" dirty="0"/>
              <a:t>High Performance: </a:t>
            </a:r>
            <a:r>
              <a:rPr lang="en-US" dirty="0"/>
              <a:t>The performance of </a:t>
            </a:r>
            <a:r>
              <a:rPr lang="en-US" dirty="0" err="1"/>
              <a:t>MongoDB</a:t>
            </a:r>
            <a:r>
              <a:rPr lang="en-US" dirty="0"/>
              <a:t> is very high and data persistence as compared to another database due to its features like scalability, indexing, replication, </a:t>
            </a:r>
            <a:r>
              <a:rPr lang="en-US" dirty="0" err="1"/>
              <a:t>etc</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 calcmode="lin" valueType="num">
                                      <p:cBhvr additive="base">
                                        <p:cTn id="31"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 calcmode="lin" valueType="num">
                                      <p:cBhvr additive="base">
                                        <p:cTn id="37"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8" end="8"/>
                                            </p:txEl>
                                          </p:spTgt>
                                        </p:tgtEl>
                                        <p:attrNameLst>
                                          <p:attrName>style.visibility</p:attrName>
                                        </p:attrNameLst>
                                      </p:cBhvr>
                                      <p:to>
                                        <p:strVal val="visible"/>
                                      </p:to>
                                    </p:set>
                                    <p:anim calcmode="lin" valueType="num">
                                      <p:cBhvr additive="base">
                                        <p:cTn id="43"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p:cNvSpPr>
            <a:spLocks noGrp="1"/>
          </p:cNvSpPr>
          <p:nvPr>
            <p:ph type="title"/>
          </p:nvPr>
        </p:nvSpPr>
        <p:spPr>
          <a:xfrm>
            <a:off x="831850" y="1709738"/>
            <a:ext cx="10515600" cy="4718358"/>
          </a:xfrm>
        </p:spPr>
        <p:txBody>
          <a:bodyPr rtlCol="0"/>
          <a:lstStyle/>
          <a:p>
            <a:pPr>
              <a:spcAft>
                <a:spcPts val="0"/>
              </a:spcAft>
              <a:defRPr/>
            </a:pPr>
            <a:r>
              <a:t>Advantages </a:t>
            </a:r>
            <a:r>
              <a:rPr smtClean="0"/>
              <a:t>and Disadvantages of </a:t>
            </a:r>
            <a:r>
              <a:rPr err="1"/>
              <a:t>MongoDB</a:t>
            </a:r>
            <a:endParaRPr/>
          </a:p>
        </p:txBody>
      </p:sp>
      <p:pic>
        <p:nvPicPr>
          <p:cNvPr id="73731" name="Picture 2" descr="Advantages of using MongoDB | MongoDB Tutorial | Studytonigh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52713" y="204788"/>
            <a:ext cx="6518275" cy="395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711200"/>
          </a:xfrm>
        </p:spPr>
        <p:txBody>
          <a:bodyPr rtlCol="0"/>
          <a:lstStyle/>
          <a:p>
            <a:pPr fontAlgn="auto">
              <a:spcAft>
                <a:spcPts val="0"/>
              </a:spcAft>
              <a:defRPr/>
            </a:pPr>
            <a:r>
              <a:t>Advantages of </a:t>
            </a:r>
            <a:r>
              <a:rPr err="1"/>
              <a:t>MongoDB</a:t>
            </a:r>
            <a:endParaRPr/>
          </a:p>
        </p:txBody>
      </p:sp>
      <p:sp>
        <p:nvSpPr>
          <p:cNvPr id="3" name="Content Placeholder 2"/>
          <p:cNvSpPr>
            <a:spLocks noGrp="1"/>
          </p:cNvSpPr>
          <p:nvPr>
            <p:ph idx="1"/>
          </p:nvPr>
        </p:nvSpPr>
        <p:spPr>
          <a:xfrm>
            <a:off x="131763" y="863600"/>
            <a:ext cx="11928475" cy="5591175"/>
          </a:xfrm>
        </p:spPr>
        <p:txBody>
          <a:bodyPr rtlCol="0"/>
          <a:lstStyle/>
          <a:p>
            <a:pPr>
              <a:spcAft>
                <a:spcPts val="0"/>
              </a:spcAft>
              <a:defRPr/>
            </a:pPr>
            <a:r>
              <a:rPr lang="en-US" dirty="0" smtClean="0"/>
              <a:t>It </a:t>
            </a:r>
            <a:r>
              <a:rPr lang="en-US" dirty="0"/>
              <a:t>is a schema-less </a:t>
            </a:r>
            <a:r>
              <a:rPr lang="en-US" dirty="0" err="1"/>
              <a:t>NoSQL</a:t>
            </a:r>
            <a:r>
              <a:rPr lang="en-US" dirty="0"/>
              <a:t> database. You need not to design the schema of the database when you are working with </a:t>
            </a:r>
            <a:r>
              <a:rPr lang="en-US" dirty="0" err="1"/>
              <a:t>MongoDB</a:t>
            </a:r>
            <a:r>
              <a:rPr lang="en-US" dirty="0"/>
              <a:t>.</a:t>
            </a:r>
          </a:p>
          <a:p>
            <a:pPr>
              <a:spcAft>
                <a:spcPts val="0"/>
              </a:spcAft>
              <a:defRPr/>
            </a:pPr>
            <a:r>
              <a:rPr lang="en-US" dirty="0"/>
              <a:t>It does not support join operation.</a:t>
            </a:r>
          </a:p>
          <a:p>
            <a:pPr>
              <a:spcAft>
                <a:spcPts val="0"/>
              </a:spcAft>
              <a:defRPr/>
            </a:pPr>
            <a:r>
              <a:rPr lang="en-US" dirty="0"/>
              <a:t>It provides great flexibility to the fields in the documents.</a:t>
            </a:r>
          </a:p>
          <a:p>
            <a:pPr>
              <a:spcAft>
                <a:spcPts val="0"/>
              </a:spcAft>
              <a:defRPr/>
            </a:pPr>
            <a:r>
              <a:rPr lang="en-US" dirty="0"/>
              <a:t>It contains heterogeneous data.</a:t>
            </a:r>
          </a:p>
          <a:p>
            <a:pPr>
              <a:spcAft>
                <a:spcPts val="0"/>
              </a:spcAft>
              <a:defRPr/>
            </a:pPr>
            <a:r>
              <a:rPr lang="en-US" dirty="0"/>
              <a:t>It provides high performance, availability, scalability.</a:t>
            </a:r>
          </a:p>
          <a:p>
            <a:pPr>
              <a:spcAft>
                <a:spcPts val="0"/>
              </a:spcAft>
              <a:defRPr/>
            </a:pPr>
            <a:r>
              <a:rPr lang="en-US" dirty="0"/>
              <a:t>It supports Geospatial efficiently.</a:t>
            </a:r>
          </a:p>
          <a:p>
            <a:pPr>
              <a:spcAft>
                <a:spcPts val="0"/>
              </a:spcAft>
              <a:defRPr/>
            </a:pPr>
            <a:r>
              <a:rPr lang="en-US" dirty="0"/>
              <a:t>It is a document oriented database and the data is stored in BSON documents.</a:t>
            </a:r>
          </a:p>
          <a:p>
            <a:pPr>
              <a:spcAft>
                <a:spcPts val="0"/>
              </a:spcAft>
              <a:defRPr/>
            </a:pPr>
            <a:r>
              <a:rPr lang="en-US" dirty="0"/>
              <a:t>It also supports multiple document ACID transition(string from </a:t>
            </a:r>
            <a:r>
              <a:rPr lang="en-US" dirty="0" err="1"/>
              <a:t>MongoDB</a:t>
            </a:r>
            <a:r>
              <a:rPr lang="en-US" dirty="0"/>
              <a:t> 4.0).</a:t>
            </a:r>
          </a:p>
          <a:p>
            <a:pPr>
              <a:spcAft>
                <a:spcPts val="0"/>
              </a:spcAft>
              <a:defRPr/>
            </a:pPr>
            <a:r>
              <a:rPr lang="en-US" dirty="0"/>
              <a:t>It does not require any SQL injection.</a:t>
            </a:r>
          </a:p>
          <a:p>
            <a:pPr>
              <a:spcAft>
                <a:spcPts val="0"/>
              </a:spcAft>
              <a:defRPr/>
            </a:pPr>
            <a:r>
              <a:rPr lang="en-US" dirty="0"/>
              <a:t>It is easily integrated with Big Data </a:t>
            </a:r>
            <a:r>
              <a:rPr lang="en-US" dirty="0" err="1"/>
              <a:t>Hadoop</a:t>
            </a:r>
            <a:endParaRPr lang="en-US" dirty="0"/>
          </a:p>
          <a:p>
            <a:pPr marL="0" indent="0">
              <a:spcAft>
                <a:spcPts val="0"/>
              </a:spcAft>
              <a:buFont typeface="Wingdings 3" panose="05040102010807070707" pitchFamily="18" charset="2"/>
              <a:buNone/>
              <a:defRPr/>
            </a:pPr>
            <a:r>
              <a:rPr lang="en-US" dirty="0"/>
              <a:t>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nodeType="clickPar">
                      <p:stCondLst>
                        <p:cond delay="indefinite"/>
                      </p:stCondLst>
                      <p:childTnLst>
                        <p:par>
                          <p:cTn id="52" fill="hold" nodeType="withGroup">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3">
                                            <p:txEl>
                                              <p:pRg st="8" end="8"/>
                                            </p:txEl>
                                          </p:spTgt>
                                        </p:tgtEl>
                                        <p:attrNameLst>
                                          <p:attrName>style.visibility</p:attrName>
                                        </p:attrNameLst>
                                      </p:cBhvr>
                                      <p:to>
                                        <p:strVal val="visible"/>
                                      </p:to>
                                    </p:set>
                                    <p:anim calcmode="lin" valueType="num">
                                      <p:cBhvr additive="base">
                                        <p:cTn id="55"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7" fill="hold" nodeType="clickPar">
                      <p:stCondLst>
                        <p:cond delay="indefinite"/>
                      </p:stCondLst>
                      <p:childTnLst>
                        <p:par>
                          <p:cTn id="58" fill="hold" nodeType="withGroup">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3">
                                            <p:txEl>
                                              <p:pRg st="9" end="9"/>
                                            </p:txEl>
                                          </p:spTgt>
                                        </p:tgtEl>
                                        <p:attrNameLst>
                                          <p:attrName>style.visibility</p:attrName>
                                        </p:attrNameLst>
                                      </p:cBhvr>
                                      <p:to>
                                        <p:strVal val="visible"/>
                                      </p:to>
                                    </p:set>
                                    <p:anim calcmode="lin" valueType="num">
                                      <p:cBhvr additive="base">
                                        <p:cTn id="61"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63" fill="hold" nodeType="clickPar">
                      <p:stCondLst>
                        <p:cond delay="indefinite"/>
                      </p:stCondLst>
                      <p:childTnLst>
                        <p:par>
                          <p:cTn id="64" fill="hold" nodeType="withGroup">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3">
                                            <p:txEl>
                                              <p:pRg st="10" end="10"/>
                                            </p:txEl>
                                          </p:spTgt>
                                        </p:tgtEl>
                                        <p:attrNameLst>
                                          <p:attrName>style.visibility</p:attrName>
                                        </p:attrNameLst>
                                      </p:cBhvr>
                                      <p:to>
                                        <p:strVal val="visible"/>
                                      </p:to>
                                    </p:set>
                                    <p:anim calcmode="lin" valueType="num">
                                      <p:cBhvr additive="base">
                                        <p:cTn id="67"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3">
                                            <p:txEl>
                                              <p:pRg st="10" end="1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813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t="18349" r="1938" b="6322"/>
          <a:stretch>
            <a:fillRect/>
          </a:stretch>
        </p:blipFill>
        <p:spPr>
          <a:xfrm>
            <a:off x="487363" y="685800"/>
            <a:ext cx="11095037" cy="4876800"/>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711200"/>
          </a:xfrm>
        </p:spPr>
        <p:txBody>
          <a:bodyPr rtlCol="0"/>
          <a:lstStyle/>
          <a:p>
            <a:pPr fontAlgn="auto">
              <a:spcAft>
                <a:spcPts val="0"/>
              </a:spcAft>
              <a:defRPr/>
            </a:pPr>
            <a:r>
              <a:t>Disadvantages of </a:t>
            </a:r>
            <a:r>
              <a:rPr err="1"/>
              <a:t>MongoDB</a:t>
            </a:r>
            <a:endParaRPr/>
          </a:p>
        </p:txBody>
      </p:sp>
      <p:sp>
        <p:nvSpPr>
          <p:cNvPr id="3" name="Content Placeholder 2"/>
          <p:cNvSpPr>
            <a:spLocks noGrp="1"/>
          </p:cNvSpPr>
          <p:nvPr>
            <p:ph idx="1"/>
          </p:nvPr>
        </p:nvSpPr>
        <p:spPr>
          <a:xfrm>
            <a:off x="131763" y="863600"/>
            <a:ext cx="11928475" cy="5591175"/>
          </a:xfrm>
        </p:spPr>
        <p:txBody>
          <a:bodyPr rtlCol="0"/>
          <a:lstStyle/>
          <a:p>
            <a:pPr>
              <a:spcAft>
                <a:spcPts val="0"/>
              </a:spcAft>
              <a:defRPr/>
            </a:pPr>
            <a:r>
              <a:rPr lang="en-US" dirty="0" smtClean="0"/>
              <a:t>It </a:t>
            </a:r>
            <a:r>
              <a:rPr lang="en-US" dirty="0"/>
              <a:t>uses high memory for data storage</a:t>
            </a:r>
            <a:r>
              <a:rPr lang="en-US" dirty="0" smtClean="0"/>
              <a:t>.</a:t>
            </a:r>
          </a:p>
          <a:p>
            <a:pPr>
              <a:spcAft>
                <a:spcPts val="0"/>
              </a:spcAft>
              <a:defRPr/>
            </a:pPr>
            <a:endParaRPr lang="en-US" dirty="0"/>
          </a:p>
          <a:p>
            <a:pPr>
              <a:spcAft>
                <a:spcPts val="0"/>
              </a:spcAft>
              <a:defRPr/>
            </a:pPr>
            <a:r>
              <a:rPr lang="en-US" dirty="0"/>
              <a:t>You are not allowed to store more than 16MB data in the documents</a:t>
            </a:r>
            <a:r>
              <a:rPr lang="en-US" dirty="0" smtClean="0"/>
              <a:t>.</a:t>
            </a:r>
          </a:p>
          <a:p>
            <a:pPr>
              <a:spcAft>
                <a:spcPts val="0"/>
              </a:spcAft>
              <a:defRPr/>
            </a:pPr>
            <a:endParaRPr lang="en-US" dirty="0"/>
          </a:p>
          <a:p>
            <a:pPr>
              <a:spcAft>
                <a:spcPts val="0"/>
              </a:spcAft>
              <a:defRPr/>
            </a:pPr>
            <a:r>
              <a:rPr lang="en-US" dirty="0"/>
              <a:t>The nesting of data in BSON is also limited you are not allowed to nest data more than 100 levels.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 calcmode="lin" valueType="num">
                                      <p:cBhvr additive="base">
                                        <p:cTn id="1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p:cNvSpPr>
            <a:spLocks noGrp="1"/>
          </p:cNvSpPr>
          <p:nvPr>
            <p:ph type="title"/>
          </p:nvPr>
        </p:nvSpPr>
        <p:spPr>
          <a:xfrm>
            <a:off x="831850" y="1709738"/>
            <a:ext cx="10515600" cy="4718358"/>
          </a:xfrm>
        </p:spPr>
        <p:txBody>
          <a:bodyPr rtlCol="0"/>
          <a:lstStyle/>
          <a:p>
            <a:pPr>
              <a:spcAft>
                <a:spcPts val="0"/>
              </a:spcAft>
              <a:defRPr/>
            </a:pPr>
            <a:r>
              <a:rPr smtClean="0"/>
              <a:t>USE CASES</a:t>
            </a:r>
            <a:endParaRP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711200"/>
          </a:xfrm>
        </p:spPr>
        <p:txBody>
          <a:bodyPr rtlCol="0"/>
          <a:lstStyle/>
          <a:p>
            <a:pPr fontAlgn="auto">
              <a:spcAft>
                <a:spcPts val="0"/>
              </a:spcAft>
              <a:defRPr/>
            </a:pPr>
            <a:r>
              <a:rPr smtClean="0"/>
              <a:t>Where to use</a:t>
            </a:r>
            <a:endParaRPr/>
          </a:p>
        </p:txBody>
      </p:sp>
      <p:sp>
        <p:nvSpPr>
          <p:cNvPr id="3" name="Content Placeholder 2"/>
          <p:cNvSpPr>
            <a:spLocks noGrp="1"/>
          </p:cNvSpPr>
          <p:nvPr>
            <p:ph idx="1"/>
          </p:nvPr>
        </p:nvSpPr>
        <p:spPr>
          <a:xfrm>
            <a:off x="131763" y="863600"/>
            <a:ext cx="11928475" cy="5591175"/>
          </a:xfrm>
        </p:spPr>
        <p:txBody>
          <a:bodyPr rtlCol="0"/>
          <a:lstStyle/>
          <a:p>
            <a:pPr>
              <a:spcAft>
                <a:spcPts val="0"/>
              </a:spcAft>
              <a:defRPr/>
            </a:pPr>
            <a:r>
              <a:rPr lang="en-US" dirty="0" smtClean="0"/>
              <a:t>E-Commerce applications</a:t>
            </a:r>
          </a:p>
          <a:p>
            <a:pPr>
              <a:spcAft>
                <a:spcPts val="0"/>
              </a:spcAft>
              <a:defRPr/>
            </a:pPr>
            <a:r>
              <a:rPr lang="en-US" dirty="0" smtClean="0"/>
              <a:t>Blog &amp; Content Management systems</a:t>
            </a:r>
          </a:p>
          <a:p>
            <a:pPr>
              <a:spcAft>
                <a:spcPts val="0"/>
              </a:spcAft>
              <a:defRPr/>
            </a:pPr>
            <a:r>
              <a:rPr lang="en-US" dirty="0" smtClean="0"/>
              <a:t>High speed logging in the real time </a:t>
            </a:r>
          </a:p>
          <a:p>
            <a:pPr>
              <a:spcAft>
                <a:spcPts val="0"/>
              </a:spcAft>
              <a:defRPr/>
            </a:pPr>
            <a:r>
              <a:rPr lang="en-US" dirty="0" smtClean="0"/>
              <a:t>Location wise geospatial data</a:t>
            </a:r>
          </a:p>
          <a:p>
            <a:pPr>
              <a:spcAft>
                <a:spcPts val="0"/>
              </a:spcAft>
              <a:defRPr/>
            </a:pPr>
            <a:r>
              <a:rPr lang="en-US" dirty="0" smtClean="0"/>
              <a:t>Social &amp; Networking website</a:t>
            </a:r>
          </a:p>
          <a:p>
            <a:pPr>
              <a:spcAft>
                <a:spcPts val="0"/>
              </a:spcAft>
              <a:defRPr/>
            </a:pPr>
            <a:r>
              <a:rPr lang="en-US" dirty="0" smtClean="0"/>
              <a:t>Applications that have changing or flexible schema</a:t>
            </a:r>
          </a:p>
          <a:p>
            <a:pPr>
              <a:spcAft>
                <a:spcPts val="0"/>
              </a:spcAft>
              <a:defRPr/>
            </a:pP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p:cNvSpPr>
            <a:spLocks noGrp="1"/>
          </p:cNvSpPr>
          <p:nvPr>
            <p:ph type="title"/>
          </p:nvPr>
        </p:nvSpPr>
        <p:spPr>
          <a:xfrm>
            <a:off x="831850" y="1709738"/>
            <a:ext cx="10515600" cy="4718358"/>
          </a:xfrm>
        </p:spPr>
        <p:txBody>
          <a:bodyPr rtlCol="0"/>
          <a:lstStyle/>
          <a:p>
            <a:pPr algn="ctr">
              <a:spcAft>
                <a:spcPts val="0"/>
              </a:spcAft>
              <a:defRPr/>
            </a:pPr>
            <a:r>
              <a:rPr smtClean="0"/>
              <a:t>CRUD</a:t>
            </a:r>
            <a:endParaRPr/>
          </a:p>
        </p:txBody>
      </p:sp>
      <p:pic>
        <p:nvPicPr>
          <p:cNvPr id="78851" name="Picture 2" descr="CRUD operations in MongoDB using python | by Alimi Sumanth Kumar |  Analytics Vidhya | 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5094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711200"/>
          </a:xfrm>
        </p:spPr>
        <p:txBody>
          <a:bodyPr rtlCol="0"/>
          <a:lstStyle/>
          <a:p>
            <a:pPr fontAlgn="auto">
              <a:spcAft>
                <a:spcPts val="0"/>
              </a:spcAft>
              <a:defRPr/>
            </a:pPr>
            <a:r>
              <a:rPr smtClean="0"/>
              <a:t>CRUD</a:t>
            </a:r>
            <a:endParaRPr/>
          </a:p>
        </p:txBody>
      </p:sp>
      <p:sp>
        <p:nvSpPr>
          <p:cNvPr id="3" name="Content Placeholder 2"/>
          <p:cNvSpPr>
            <a:spLocks noGrp="1"/>
          </p:cNvSpPr>
          <p:nvPr>
            <p:ph idx="1"/>
          </p:nvPr>
        </p:nvSpPr>
        <p:spPr>
          <a:xfrm>
            <a:off x="131763" y="863600"/>
            <a:ext cx="11928475" cy="5591175"/>
          </a:xfrm>
        </p:spPr>
        <p:txBody>
          <a:bodyPr rtlCol="0"/>
          <a:lstStyle/>
          <a:p>
            <a:pPr>
              <a:spcAft>
                <a:spcPts val="0"/>
              </a:spcAft>
              <a:defRPr/>
            </a:pPr>
            <a:r>
              <a:rPr lang="en-US" dirty="0" smtClean="0"/>
              <a:t>The basic. </a:t>
            </a:r>
            <a:r>
              <a:rPr lang="en-US" dirty="0"/>
              <a:t>methods of interacting with a </a:t>
            </a:r>
            <a:r>
              <a:rPr lang="en-US" dirty="0" err="1"/>
              <a:t>MongoDB</a:t>
            </a:r>
            <a:r>
              <a:rPr lang="en-US" dirty="0"/>
              <a:t> server are called CRUD </a:t>
            </a:r>
            <a:r>
              <a:rPr lang="en-US" dirty="0" smtClean="0"/>
              <a:t>operations.</a:t>
            </a:r>
          </a:p>
          <a:p>
            <a:pPr>
              <a:spcAft>
                <a:spcPts val="0"/>
              </a:spcAft>
              <a:defRPr/>
            </a:pPr>
            <a:endParaRPr lang="en-US" dirty="0" smtClean="0"/>
          </a:p>
          <a:p>
            <a:pPr>
              <a:spcAft>
                <a:spcPts val="0"/>
              </a:spcAft>
              <a:defRPr/>
            </a:pPr>
            <a:r>
              <a:rPr lang="en-US" dirty="0"/>
              <a:t>CRUD stands for </a:t>
            </a:r>
            <a:r>
              <a:rPr lang="en-US" b="1" dirty="0"/>
              <a:t>Create, Read, Update, and Delete</a:t>
            </a:r>
            <a:r>
              <a:rPr lang="en-US" dirty="0"/>
              <a:t>. </a:t>
            </a:r>
            <a:endParaRPr lang="en-US" dirty="0" smtClean="0"/>
          </a:p>
          <a:p>
            <a:pPr>
              <a:spcAft>
                <a:spcPts val="0"/>
              </a:spcAft>
              <a:defRPr/>
            </a:pPr>
            <a:endParaRPr lang="en-US" dirty="0" smtClean="0"/>
          </a:p>
          <a:p>
            <a:pPr fontAlgn="auto">
              <a:spcAft>
                <a:spcPts val="0"/>
              </a:spcAft>
              <a:defRPr/>
            </a:pPr>
            <a:r>
              <a:rPr lang="en-US" dirty="0"/>
              <a:t>CRUD operations describe the conventions of a user-interface that let users view, search, and modify parts of the database</a:t>
            </a:r>
            <a:r>
              <a:rPr lang="en-US" dirty="0" smtClean="0"/>
              <a:t>.</a:t>
            </a:r>
          </a:p>
          <a:p>
            <a:pPr fontAlgn="auto">
              <a:spcAft>
                <a:spcPts val="0"/>
              </a:spcAft>
              <a:defRPr/>
            </a:pPr>
            <a:endParaRPr lang="en-US" dirty="0"/>
          </a:p>
          <a:p>
            <a:pPr fontAlgn="auto">
              <a:spcAft>
                <a:spcPts val="0"/>
              </a:spcAft>
              <a:defRPr/>
            </a:pPr>
            <a:r>
              <a:rPr lang="en-US" dirty="0" err="1"/>
              <a:t>MongoDB</a:t>
            </a:r>
            <a:r>
              <a:rPr lang="en-US" dirty="0"/>
              <a:t> documents are modified by connecting to a server, querying the proper documents, and then changing the setting properties before sending the data back to the database to be updated. CRUD is data-oriented, and it’s standardized according to HTTP action verbs.</a:t>
            </a:r>
          </a:p>
          <a:p>
            <a:pPr marL="0" indent="0">
              <a:spcAft>
                <a:spcPts val="0"/>
              </a:spcAft>
              <a:buFont typeface="Wingdings 3" panose="05040102010807070707" pitchFamily="18" charset="2"/>
              <a:buNone/>
              <a:defRPr/>
            </a:pP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 calcmode="lin" valueType="num">
                                      <p:cBhvr additive="base">
                                        <p:cTn id="1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 calcmode="lin" valueType="num">
                                      <p:cBhvr additive="base">
                                        <p:cTn id="25"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711200"/>
          </a:xfrm>
        </p:spPr>
        <p:txBody>
          <a:bodyPr rtlCol="0"/>
          <a:lstStyle/>
          <a:p>
            <a:pPr fontAlgn="auto">
              <a:spcAft>
                <a:spcPts val="0"/>
              </a:spcAft>
              <a:defRPr/>
            </a:pPr>
            <a:r>
              <a:rPr smtClean="0"/>
              <a:t>CRUD</a:t>
            </a:r>
            <a:endParaRPr/>
          </a:p>
        </p:txBody>
      </p:sp>
      <p:sp>
        <p:nvSpPr>
          <p:cNvPr id="3" name="Content Placeholder 2"/>
          <p:cNvSpPr>
            <a:spLocks noGrp="1"/>
          </p:cNvSpPr>
          <p:nvPr>
            <p:ph idx="1"/>
          </p:nvPr>
        </p:nvSpPr>
        <p:spPr>
          <a:xfrm>
            <a:off x="131763" y="863600"/>
            <a:ext cx="11928475" cy="5591175"/>
          </a:xfrm>
        </p:spPr>
        <p:txBody>
          <a:bodyPr rtlCol="0"/>
          <a:lstStyle/>
          <a:p>
            <a:pPr marL="0" indent="0" fontAlgn="auto">
              <a:spcAft>
                <a:spcPts val="0"/>
              </a:spcAft>
              <a:buFont typeface="Wingdings 3" panose="05040102010807070707" pitchFamily="18" charset="2"/>
              <a:buNone/>
              <a:defRPr/>
            </a:pPr>
            <a:r>
              <a:rPr lang="en-US" dirty="0"/>
              <a:t>When it comes to the individual CRUD operations</a:t>
            </a:r>
            <a:r>
              <a:rPr lang="en-US" dirty="0" smtClean="0"/>
              <a:t>:</a:t>
            </a:r>
          </a:p>
          <a:p>
            <a:pPr marL="0" indent="0" fontAlgn="auto">
              <a:spcAft>
                <a:spcPts val="0"/>
              </a:spcAft>
              <a:buFont typeface="Wingdings 3" panose="05040102010807070707" pitchFamily="18" charset="2"/>
              <a:buNone/>
              <a:defRPr/>
            </a:pPr>
            <a:endParaRPr lang="en-US" dirty="0"/>
          </a:p>
          <a:p>
            <a:pPr marL="0" indent="0" fontAlgn="auto">
              <a:spcAft>
                <a:spcPts val="0"/>
              </a:spcAft>
              <a:buFont typeface="Wingdings 3" panose="05040102010807070707" pitchFamily="18" charset="2"/>
              <a:buNone/>
              <a:defRPr/>
            </a:pPr>
            <a:endParaRPr lang="en-US" dirty="0"/>
          </a:p>
          <a:p>
            <a:pPr fontAlgn="auto">
              <a:spcAft>
                <a:spcPts val="0"/>
              </a:spcAft>
              <a:defRPr/>
            </a:pPr>
            <a:r>
              <a:rPr lang="en-US" dirty="0"/>
              <a:t>The </a:t>
            </a:r>
            <a:r>
              <a:rPr lang="en-US" b="1" dirty="0"/>
              <a:t>Create</a:t>
            </a:r>
            <a:r>
              <a:rPr lang="en-US" dirty="0"/>
              <a:t> operation is used to insert new documents in the </a:t>
            </a:r>
            <a:r>
              <a:rPr lang="en-US" dirty="0" err="1"/>
              <a:t>MongoDB</a:t>
            </a:r>
            <a:r>
              <a:rPr lang="en-US" dirty="0"/>
              <a:t> database</a:t>
            </a:r>
            <a:r>
              <a:rPr lang="en-US" dirty="0" smtClean="0"/>
              <a:t>.</a:t>
            </a:r>
          </a:p>
          <a:p>
            <a:pPr fontAlgn="auto">
              <a:spcAft>
                <a:spcPts val="0"/>
              </a:spcAft>
              <a:defRPr/>
            </a:pPr>
            <a:endParaRPr lang="en-US" dirty="0"/>
          </a:p>
          <a:p>
            <a:pPr fontAlgn="auto">
              <a:spcAft>
                <a:spcPts val="0"/>
              </a:spcAft>
              <a:defRPr/>
            </a:pPr>
            <a:r>
              <a:rPr lang="en-US" dirty="0"/>
              <a:t>The </a:t>
            </a:r>
            <a:r>
              <a:rPr lang="en-US" b="1" dirty="0"/>
              <a:t>Read</a:t>
            </a:r>
            <a:r>
              <a:rPr lang="en-US" dirty="0"/>
              <a:t> operation is used to query a document in the database</a:t>
            </a:r>
            <a:r>
              <a:rPr lang="en-US" dirty="0" smtClean="0"/>
              <a:t>.</a:t>
            </a:r>
          </a:p>
          <a:p>
            <a:pPr fontAlgn="auto">
              <a:spcAft>
                <a:spcPts val="0"/>
              </a:spcAft>
              <a:defRPr/>
            </a:pPr>
            <a:endParaRPr lang="en-US" dirty="0"/>
          </a:p>
          <a:p>
            <a:pPr fontAlgn="auto">
              <a:spcAft>
                <a:spcPts val="0"/>
              </a:spcAft>
              <a:defRPr/>
            </a:pPr>
            <a:r>
              <a:rPr lang="en-US" dirty="0"/>
              <a:t>The </a:t>
            </a:r>
            <a:r>
              <a:rPr lang="en-US" b="1" dirty="0"/>
              <a:t>Update</a:t>
            </a:r>
            <a:r>
              <a:rPr lang="en-US" dirty="0"/>
              <a:t> operation is used to modify existing documents in the database</a:t>
            </a:r>
            <a:r>
              <a:rPr lang="en-US" dirty="0" smtClean="0"/>
              <a:t>.</a:t>
            </a:r>
          </a:p>
          <a:p>
            <a:pPr fontAlgn="auto">
              <a:spcAft>
                <a:spcPts val="0"/>
              </a:spcAft>
              <a:defRPr/>
            </a:pPr>
            <a:endParaRPr lang="en-US" dirty="0"/>
          </a:p>
          <a:p>
            <a:pPr fontAlgn="auto">
              <a:spcAft>
                <a:spcPts val="0"/>
              </a:spcAft>
              <a:defRPr/>
            </a:pPr>
            <a:r>
              <a:rPr lang="en-US" dirty="0"/>
              <a:t>The </a:t>
            </a:r>
            <a:r>
              <a:rPr lang="en-US" b="1" dirty="0"/>
              <a:t>Delete</a:t>
            </a:r>
            <a:r>
              <a:rPr lang="en-US" dirty="0"/>
              <a:t> operation is used to remove documents in the database.</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 calcmode="lin" valueType="num">
                                      <p:cBhvr additive="base">
                                        <p:cTn id="13"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anim calcmode="lin" valueType="num">
                                      <p:cBhvr additive="base">
                                        <p:cTn id="19"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anim calcmode="lin" valueType="num">
                                      <p:cBhvr additive="base">
                                        <p:cTn id="25"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anim calcmode="lin" valueType="num">
                                      <p:cBhvr additive="base">
                                        <p:cTn id="31"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p:cNvSpPr>
            <a:spLocks noGrp="1"/>
          </p:cNvSpPr>
          <p:nvPr>
            <p:ph type="title"/>
          </p:nvPr>
        </p:nvSpPr>
        <p:spPr>
          <a:xfrm>
            <a:off x="831850" y="1709738"/>
            <a:ext cx="10515600" cy="4718358"/>
          </a:xfrm>
        </p:spPr>
        <p:txBody>
          <a:bodyPr rtlCol="0"/>
          <a:lstStyle/>
          <a:p>
            <a:pPr fontAlgn="auto">
              <a:spcAft>
                <a:spcPts val="0"/>
              </a:spcAft>
              <a:defRPr/>
            </a:pPr>
            <a:r>
              <a:t>How to Perform CRUD Operations</a:t>
            </a:r>
          </a:p>
        </p:txBody>
      </p:sp>
      <p:pic>
        <p:nvPicPr>
          <p:cNvPr id="81923" name="Picture 2" descr="CRUD operations in MongoDB using python | by Alimi Sumanth Kumar |  Analytics Vidhya | 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5094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711200"/>
          </a:xfrm>
        </p:spPr>
        <p:txBody>
          <a:bodyPr rtlCol="0"/>
          <a:lstStyle/>
          <a:p>
            <a:pPr fontAlgn="auto">
              <a:spcAft>
                <a:spcPts val="0"/>
              </a:spcAft>
              <a:defRPr/>
            </a:pPr>
            <a:r>
              <a:rPr smtClean="0"/>
              <a:t>Create Database</a:t>
            </a:r>
            <a:endParaRPr/>
          </a:p>
        </p:txBody>
      </p:sp>
      <p:sp>
        <p:nvSpPr>
          <p:cNvPr id="3" name="Content Placeholder 2"/>
          <p:cNvSpPr>
            <a:spLocks noGrp="1"/>
          </p:cNvSpPr>
          <p:nvPr>
            <p:ph idx="1"/>
          </p:nvPr>
        </p:nvSpPr>
        <p:spPr>
          <a:xfrm>
            <a:off x="131763" y="863600"/>
            <a:ext cx="11928475" cy="5591175"/>
          </a:xfrm>
        </p:spPr>
        <p:txBody>
          <a:bodyPr rtlCol="0"/>
          <a:lstStyle/>
          <a:p>
            <a:pPr fontAlgn="auto">
              <a:spcAft>
                <a:spcPts val="0"/>
              </a:spcAft>
              <a:defRPr/>
            </a:pPr>
            <a:r>
              <a:rPr lang="en-US" dirty="0"/>
              <a:t>1. </a:t>
            </a:r>
            <a:r>
              <a:rPr lang="en-US" dirty="0" err="1"/>
              <a:t>MongoDB</a:t>
            </a:r>
            <a:r>
              <a:rPr lang="en-US" dirty="0"/>
              <a:t> - Create </a:t>
            </a:r>
            <a:r>
              <a:rPr lang="en-US" dirty="0" smtClean="0"/>
              <a:t>Database</a:t>
            </a:r>
          </a:p>
          <a:p>
            <a:pPr marL="457200" lvl="1" indent="0" fontAlgn="auto">
              <a:spcAft>
                <a:spcPts val="0"/>
              </a:spcAft>
              <a:buFont typeface="Wingdings 3" panose="05040102010807070707" pitchFamily="18" charset="2"/>
              <a:buNone/>
              <a:defRPr/>
            </a:pPr>
            <a:r>
              <a:rPr lang="en-US" dirty="0" smtClean="0"/>
              <a:t>      use </a:t>
            </a:r>
            <a:r>
              <a:rPr lang="en-US" dirty="0"/>
              <a:t>product</a:t>
            </a:r>
          </a:p>
          <a:p>
            <a:pPr fontAlgn="auto">
              <a:spcAft>
                <a:spcPts val="0"/>
              </a:spcAft>
              <a:defRPr/>
            </a:pPr>
            <a:r>
              <a:rPr lang="en-US" dirty="0"/>
              <a:t>2. If you want to check your databases list, use the command </a:t>
            </a:r>
          </a:p>
          <a:p>
            <a:pPr marL="457200" lvl="1" indent="0" fontAlgn="auto">
              <a:spcAft>
                <a:spcPts val="0"/>
              </a:spcAft>
              <a:buFont typeface="Wingdings 3" panose="05040102010807070707" pitchFamily="18" charset="2"/>
              <a:buNone/>
              <a:defRPr/>
            </a:pPr>
            <a:r>
              <a:rPr lang="en-US" dirty="0" smtClean="0"/>
              <a:t>       show </a:t>
            </a:r>
            <a:r>
              <a:rPr lang="en-US" dirty="0" err="1" smtClean="0"/>
              <a:t>dbs</a:t>
            </a:r>
            <a:endParaRPr lang="en-US" dirty="0"/>
          </a:p>
          <a:p>
            <a:pPr fontAlgn="auto">
              <a:spcAft>
                <a:spcPts val="0"/>
              </a:spcAft>
              <a:defRPr/>
            </a:pPr>
            <a:r>
              <a:rPr lang="en-US" dirty="0" smtClean="0"/>
              <a:t>3</a:t>
            </a:r>
            <a:r>
              <a:rPr lang="en-US" dirty="0"/>
              <a:t>. </a:t>
            </a:r>
            <a:r>
              <a:rPr lang="en-US" dirty="0" err="1"/>
              <a:t>MongoDB</a:t>
            </a:r>
            <a:r>
              <a:rPr lang="en-US" dirty="0"/>
              <a:t> - Drop Database</a:t>
            </a:r>
            <a:endParaRPr lang="en-US" sz="2000" dirty="0"/>
          </a:p>
          <a:p>
            <a:pPr lvl="1" fontAlgn="auto">
              <a:spcAft>
                <a:spcPts val="0"/>
              </a:spcAft>
              <a:defRPr/>
            </a:pPr>
            <a:r>
              <a:rPr lang="en-US" dirty="0" err="1"/>
              <a:t>db.dropDatabase</a:t>
            </a:r>
            <a:r>
              <a:rPr lang="en-US" dirty="0"/>
              <a:t>()</a:t>
            </a:r>
            <a:endParaRPr lang="en-US" sz="1600" dirty="0"/>
          </a:p>
          <a:p>
            <a:pPr fontAlgn="auto">
              <a:spcAft>
                <a:spcPts val="0"/>
              </a:spcAft>
              <a:defRPr/>
            </a:pPr>
            <a:r>
              <a:rPr lang="en-US" dirty="0"/>
              <a:t>4. </a:t>
            </a:r>
            <a:r>
              <a:rPr lang="en-US" dirty="0" err="1"/>
              <a:t>MongoDB</a:t>
            </a:r>
            <a:r>
              <a:rPr lang="en-US" dirty="0"/>
              <a:t> - Create Collection</a:t>
            </a:r>
            <a:endParaRPr lang="en-US" sz="2000" dirty="0"/>
          </a:p>
          <a:p>
            <a:pPr lvl="1" fontAlgn="auto">
              <a:spcAft>
                <a:spcPts val="0"/>
              </a:spcAft>
              <a:defRPr/>
            </a:pPr>
            <a:r>
              <a:rPr lang="en-US" dirty="0" err="1" smtClean="0"/>
              <a:t>db.createCollection</a:t>
            </a:r>
            <a:r>
              <a:rPr lang="en-US" dirty="0" smtClean="0"/>
              <a:t>(name)</a:t>
            </a:r>
            <a:endParaRPr lang="en-US" sz="1600" dirty="0"/>
          </a:p>
          <a:p>
            <a:pPr lvl="1" fontAlgn="auto">
              <a:spcAft>
                <a:spcPts val="0"/>
              </a:spcAft>
              <a:defRPr/>
            </a:pPr>
            <a:r>
              <a:rPr lang="en-US" dirty="0" err="1" smtClean="0"/>
              <a:t>db.createCollection</a:t>
            </a:r>
            <a:r>
              <a:rPr lang="en-US" dirty="0"/>
              <a:t>("students")</a:t>
            </a:r>
          </a:p>
          <a:p>
            <a:pPr fontAlgn="auto">
              <a:spcAft>
                <a:spcPts val="0"/>
              </a:spcAft>
              <a:defRPr/>
            </a:pPr>
            <a:r>
              <a:rPr lang="en-US" dirty="0" smtClean="0"/>
              <a:t>5. </a:t>
            </a:r>
            <a:r>
              <a:rPr lang="en-US" dirty="0" err="1"/>
              <a:t>MongoDB</a:t>
            </a:r>
            <a:r>
              <a:rPr lang="en-US" dirty="0"/>
              <a:t> -Show Collection</a:t>
            </a:r>
            <a:endParaRPr lang="en-US" sz="2000" dirty="0"/>
          </a:p>
          <a:p>
            <a:pPr lvl="1" fontAlgn="auto">
              <a:spcAft>
                <a:spcPts val="0"/>
              </a:spcAft>
              <a:defRPr/>
            </a:pPr>
            <a:r>
              <a:rPr lang="en-US" dirty="0"/>
              <a:t>show collections</a:t>
            </a:r>
            <a:endParaRPr lang="en-US" sz="1600" dirty="0"/>
          </a:p>
          <a:p>
            <a:pPr fontAlgn="auto">
              <a:spcAft>
                <a:spcPts val="0"/>
              </a:spcAft>
              <a:defRPr/>
            </a:pPr>
            <a:r>
              <a:rPr lang="en-US" dirty="0"/>
              <a:t>6</a:t>
            </a:r>
            <a:r>
              <a:rPr lang="en-US" dirty="0" smtClean="0"/>
              <a:t>. </a:t>
            </a:r>
            <a:r>
              <a:rPr lang="en-US" dirty="0" err="1"/>
              <a:t>MongoDB</a:t>
            </a:r>
            <a:r>
              <a:rPr lang="en-US" dirty="0"/>
              <a:t> - Drop Collection</a:t>
            </a:r>
            <a:endParaRPr lang="en-US" sz="2000" dirty="0"/>
          </a:p>
          <a:p>
            <a:pPr lvl="1" fontAlgn="auto">
              <a:spcAft>
                <a:spcPts val="0"/>
              </a:spcAft>
              <a:defRPr/>
            </a:pPr>
            <a:r>
              <a:rPr lang="en-US" dirty="0" err="1"/>
              <a:t>db.students.drop</a:t>
            </a:r>
            <a:r>
              <a:rPr lang="en-US" dirty="0"/>
              <a:t>()</a:t>
            </a:r>
            <a:endParaRPr lang="en-US" sz="1600" dirty="0"/>
          </a:p>
          <a:p>
            <a:pPr marL="457200" lvl="1" indent="0" fontAlgn="auto">
              <a:spcAft>
                <a:spcPts val="0"/>
              </a:spcAft>
              <a:buFont typeface="Wingdings 3" panose="05040102010807070707" pitchFamily="18" charset="2"/>
              <a:buNone/>
              <a:defRPr/>
            </a:pP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additive="base">
                                        <p:cTn id="1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 calcmode="lin" valueType="num">
                                      <p:cBhvr additive="base">
                                        <p:cTn id="2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3" fill="hold" nodeType="clickPar">
                      <p:stCondLst>
                        <p:cond delay="indefinite"/>
                      </p:stCondLst>
                      <p:childTnLst>
                        <p:par>
                          <p:cTn id="24" fill="hold" nodeType="withGroup">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 calcmode="lin" valueType="num">
                                      <p:cBhvr additive="base">
                                        <p:cTn id="2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 calcmode="lin" valueType="num">
                                      <p:cBhvr additive="base">
                                        <p:cTn id="31"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 calcmode="lin" valueType="num">
                                      <p:cBhvr additive="base">
                                        <p:cTn id="37"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6" end="6"/>
                                            </p:txEl>
                                          </p:spTgt>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3">
                                            <p:txEl>
                                              <p:pRg st="7" end="7"/>
                                            </p:txEl>
                                          </p:spTgt>
                                        </p:tgtEl>
                                        <p:attrNameLst>
                                          <p:attrName>style.visibility</p:attrName>
                                        </p:attrNameLst>
                                      </p:cBhvr>
                                      <p:to>
                                        <p:strVal val="visible"/>
                                      </p:to>
                                    </p:set>
                                    <p:anim calcmode="lin" valueType="num">
                                      <p:cBhvr additive="base">
                                        <p:cTn id="41"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3">
                                            <p:txEl>
                                              <p:pRg st="7" end="7"/>
                                            </p:txEl>
                                          </p:spTgt>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3">
                                            <p:txEl>
                                              <p:pRg st="8" end="8"/>
                                            </p:txEl>
                                          </p:spTgt>
                                        </p:tgtEl>
                                        <p:attrNameLst>
                                          <p:attrName>style.visibility</p:attrName>
                                        </p:attrNameLst>
                                      </p:cBhvr>
                                      <p:to>
                                        <p:strVal val="visible"/>
                                      </p:to>
                                    </p:set>
                                    <p:anim calcmode="lin" valueType="num">
                                      <p:cBhvr additive="base">
                                        <p:cTn id="45"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47" fill="hold" nodeType="clickPar">
                      <p:stCondLst>
                        <p:cond delay="indefinite"/>
                      </p:stCondLst>
                      <p:childTnLst>
                        <p:par>
                          <p:cTn id="48" fill="hold" nodeType="withGroup">
                            <p:stCondLst>
                              <p:cond delay="0"/>
                            </p:stCondLst>
                            <p:childTnLst>
                              <p:par>
                                <p:cTn id="49" presetID="2" presetClass="entr" presetSubtype="4" fill="hold" grpId="0" nodeType="clickEffect">
                                  <p:stCondLst>
                                    <p:cond delay="0"/>
                                  </p:stCondLst>
                                  <p:childTnLst>
                                    <p:set>
                                      <p:cBhvr>
                                        <p:cTn id="50" dur="1" fill="hold">
                                          <p:stCondLst>
                                            <p:cond delay="0"/>
                                          </p:stCondLst>
                                        </p:cTn>
                                        <p:tgtEl>
                                          <p:spTgt spid="3">
                                            <p:txEl>
                                              <p:pRg st="9" end="9"/>
                                            </p:txEl>
                                          </p:spTgt>
                                        </p:tgtEl>
                                        <p:attrNameLst>
                                          <p:attrName>style.visibility</p:attrName>
                                        </p:attrNameLst>
                                      </p:cBhvr>
                                      <p:to>
                                        <p:strVal val="visible"/>
                                      </p:to>
                                    </p:set>
                                    <p:anim calcmode="lin" valueType="num">
                                      <p:cBhvr additive="base">
                                        <p:cTn id="51"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3">
                                            <p:txEl>
                                              <p:pRg st="9" end="9"/>
                                            </p:txEl>
                                          </p:spTgt>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3">
                                            <p:txEl>
                                              <p:pRg st="10" end="10"/>
                                            </p:txEl>
                                          </p:spTgt>
                                        </p:tgtEl>
                                        <p:attrNameLst>
                                          <p:attrName>style.visibility</p:attrName>
                                        </p:attrNameLst>
                                      </p:cBhvr>
                                      <p:to>
                                        <p:strVal val="visible"/>
                                      </p:to>
                                    </p:set>
                                    <p:anim calcmode="lin" valueType="num">
                                      <p:cBhvr additive="base">
                                        <p:cTn id="55"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57" fill="hold" nodeType="clickPar">
                      <p:stCondLst>
                        <p:cond delay="indefinite"/>
                      </p:stCondLst>
                      <p:childTnLst>
                        <p:par>
                          <p:cTn id="58" fill="hold" nodeType="withGroup">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3">
                                            <p:txEl>
                                              <p:pRg st="11" end="11"/>
                                            </p:txEl>
                                          </p:spTgt>
                                        </p:tgtEl>
                                        <p:attrNameLst>
                                          <p:attrName>style.visibility</p:attrName>
                                        </p:attrNameLst>
                                      </p:cBhvr>
                                      <p:to>
                                        <p:strVal val="visible"/>
                                      </p:to>
                                    </p:set>
                                    <p:anim calcmode="lin" valueType="num">
                                      <p:cBhvr additive="base">
                                        <p:cTn id="61" dur="500" fill="hold"/>
                                        <p:tgtEl>
                                          <p:spTgt spid="3">
                                            <p:txEl>
                                              <p:pRg st="11" end="11"/>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3">
                                            <p:txEl>
                                              <p:pRg st="11" end="11"/>
                                            </p:txEl>
                                          </p:spTgt>
                                        </p:tgtEl>
                                        <p:attrNameLst>
                                          <p:attrName>ppt_y</p:attrName>
                                        </p:attrNameLst>
                                      </p:cBhvr>
                                      <p:tavLst>
                                        <p:tav tm="0">
                                          <p:val>
                                            <p:strVal val="1+#ppt_h/2"/>
                                          </p:val>
                                        </p:tav>
                                        <p:tav tm="100000">
                                          <p:val>
                                            <p:strVal val="#ppt_y"/>
                                          </p:val>
                                        </p:tav>
                                      </p:tavLst>
                                    </p:anim>
                                  </p:childTnLst>
                                </p:cTn>
                              </p:par>
                              <p:par>
                                <p:cTn id="63" presetID="2" presetClass="entr" presetSubtype="4" fill="hold" grpId="0" nodeType="withEffect">
                                  <p:stCondLst>
                                    <p:cond delay="0"/>
                                  </p:stCondLst>
                                  <p:childTnLst>
                                    <p:set>
                                      <p:cBhvr>
                                        <p:cTn id="64" dur="1" fill="hold">
                                          <p:stCondLst>
                                            <p:cond delay="0"/>
                                          </p:stCondLst>
                                        </p:cTn>
                                        <p:tgtEl>
                                          <p:spTgt spid="3">
                                            <p:txEl>
                                              <p:pRg st="12" end="12"/>
                                            </p:txEl>
                                          </p:spTgt>
                                        </p:tgtEl>
                                        <p:attrNameLst>
                                          <p:attrName>style.visibility</p:attrName>
                                        </p:attrNameLst>
                                      </p:cBhvr>
                                      <p:to>
                                        <p:strVal val="visible"/>
                                      </p:to>
                                    </p:set>
                                    <p:anim calcmode="lin" valueType="num">
                                      <p:cBhvr additive="base">
                                        <p:cTn id="65" dur="500" fill="hold"/>
                                        <p:tgtEl>
                                          <p:spTgt spid="3">
                                            <p:txEl>
                                              <p:pRg st="12" end="12"/>
                                            </p:txEl>
                                          </p:spTgt>
                                        </p:tgtEl>
                                        <p:attrNameLst>
                                          <p:attrName>ppt_x</p:attrName>
                                        </p:attrNameLst>
                                      </p:cBhvr>
                                      <p:tavLst>
                                        <p:tav tm="0">
                                          <p:val>
                                            <p:strVal val="#ppt_x"/>
                                          </p:val>
                                        </p:tav>
                                        <p:tav tm="100000">
                                          <p:val>
                                            <p:strVal val="#ppt_x"/>
                                          </p:val>
                                        </p:tav>
                                      </p:tavLst>
                                    </p:anim>
                                    <p:anim calcmode="lin" valueType="num">
                                      <p:cBhvr additive="base">
                                        <p:cTn id="66" dur="500" fill="hold"/>
                                        <p:tgtEl>
                                          <p:spTgt spid="3">
                                            <p:txEl>
                                              <p:pRg st="12" end="1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711200"/>
          </a:xfrm>
        </p:spPr>
        <p:txBody>
          <a:bodyPr rtlCol="0"/>
          <a:lstStyle/>
          <a:p>
            <a:pPr fontAlgn="auto">
              <a:spcAft>
                <a:spcPts val="0"/>
              </a:spcAft>
              <a:defRPr/>
            </a:pPr>
            <a:r>
              <a:t>Create Operations</a:t>
            </a:r>
          </a:p>
        </p:txBody>
      </p:sp>
      <p:sp>
        <p:nvSpPr>
          <p:cNvPr id="3" name="Content Placeholder 2"/>
          <p:cNvSpPr>
            <a:spLocks noGrp="1"/>
          </p:cNvSpPr>
          <p:nvPr>
            <p:ph idx="1"/>
          </p:nvPr>
        </p:nvSpPr>
        <p:spPr>
          <a:xfrm>
            <a:off x="131763" y="863600"/>
            <a:ext cx="11928475" cy="5591175"/>
          </a:xfrm>
        </p:spPr>
        <p:txBody>
          <a:bodyPr rtlCol="0"/>
          <a:lstStyle/>
          <a:p>
            <a:pPr fontAlgn="auto">
              <a:spcAft>
                <a:spcPts val="0"/>
              </a:spcAft>
              <a:defRPr/>
            </a:pPr>
            <a:r>
              <a:rPr lang="en-US" dirty="0" smtClean="0"/>
              <a:t>For </a:t>
            </a:r>
            <a:r>
              <a:rPr lang="en-US" dirty="0" err="1"/>
              <a:t>MongoDB</a:t>
            </a:r>
            <a:r>
              <a:rPr lang="en-US" dirty="0"/>
              <a:t> CRUD, if the specified collection doesn’t exist, the </a:t>
            </a:r>
            <a:r>
              <a:rPr lang="en-US" dirty="0">
                <a:hlinkClick r:id="rId2"/>
              </a:rPr>
              <a:t>create</a:t>
            </a:r>
            <a:r>
              <a:rPr lang="en-US" dirty="0"/>
              <a:t> operation will create the collection when it’s executed. Create operations in </a:t>
            </a:r>
            <a:r>
              <a:rPr lang="en-US" dirty="0" err="1"/>
              <a:t>MongoDB</a:t>
            </a:r>
            <a:r>
              <a:rPr lang="en-US" dirty="0"/>
              <a:t> target a single collection, not multiple collections. Insert operations in </a:t>
            </a:r>
            <a:r>
              <a:rPr lang="en-US" dirty="0" err="1"/>
              <a:t>MongoDB</a:t>
            </a:r>
            <a:r>
              <a:rPr lang="en-US" dirty="0"/>
              <a:t> are </a:t>
            </a:r>
            <a:r>
              <a:rPr lang="en-US" dirty="0">
                <a:hlinkClick r:id="rId3"/>
              </a:rPr>
              <a:t>atomic</a:t>
            </a:r>
            <a:r>
              <a:rPr lang="en-US" dirty="0"/>
              <a:t> on a single </a:t>
            </a:r>
            <a:r>
              <a:rPr lang="en-US" dirty="0">
                <a:hlinkClick r:id="rId4"/>
              </a:rPr>
              <a:t>document</a:t>
            </a:r>
            <a:r>
              <a:rPr lang="en-US" dirty="0"/>
              <a:t> level.</a:t>
            </a:r>
          </a:p>
          <a:p>
            <a:pPr fontAlgn="auto">
              <a:spcAft>
                <a:spcPts val="0"/>
              </a:spcAft>
              <a:defRPr/>
            </a:pPr>
            <a:r>
              <a:rPr lang="en-US" dirty="0" err="1"/>
              <a:t>MongoDB</a:t>
            </a:r>
            <a:r>
              <a:rPr lang="en-US" dirty="0"/>
              <a:t> provides two different create operations that you can use to insert documents into a collection:</a:t>
            </a:r>
          </a:p>
          <a:p>
            <a:pPr lvl="1" fontAlgn="auto">
              <a:spcAft>
                <a:spcPts val="0"/>
              </a:spcAft>
              <a:defRPr/>
            </a:pPr>
            <a:r>
              <a:rPr lang="en-US" dirty="0" err="1">
                <a:hlinkClick r:id="rId5"/>
              </a:rPr>
              <a:t>db.collection.insertOne</a:t>
            </a:r>
            <a:r>
              <a:rPr lang="en-US" dirty="0">
                <a:hlinkClick r:id="rId5"/>
              </a:rPr>
              <a:t>()</a:t>
            </a:r>
            <a:endParaRPr lang="en-US" dirty="0"/>
          </a:p>
          <a:p>
            <a:pPr lvl="1" fontAlgn="auto">
              <a:spcAft>
                <a:spcPts val="0"/>
              </a:spcAft>
              <a:defRPr/>
            </a:pPr>
            <a:r>
              <a:rPr lang="en-US" dirty="0" err="1">
                <a:hlinkClick r:id="rId6"/>
              </a:rPr>
              <a:t>db.collection.insertMany</a:t>
            </a:r>
            <a:r>
              <a:rPr lang="en-US" dirty="0">
                <a:hlinkClick r:id="rId6"/>
              </a:rPr>
              <a:t>()</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additive="base">
                                        <p:cTn id="1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 calcmode="lin" valueType="num">
                                      <p:cBhvr additive="base">
                                        <p:cTn id="2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711200"/>
          </a:xfrm>
        </p:spPr>
        <p:txBody>
          <a:bodyPr rtlCol="0"/>
          <a:lstStyle/>
          <a:p>
            <a:pPr fontAlgn="auto">
              <a:spcAft>
                <a:spcPts val="0"/>
              </a:spcAft>
              <a:defRPr/>
            </a:pPr>
            <a:r>
              <a:rPr err="1"/>
              <a:t>insertOne</a:t>
            </a:r>
            <a:r>
              <a:t>()</a:t>
            </a:r>
          </a:p>
        </p:txBody>
      </p:sp>
      <p:sp>
        <p:nvSpPr>
          <p:cNvPr id="3" name="Content Placeholder 2"/>
          <p:cNvSpPr>
            <a:spLocks noGrp="1"/>
          </p:cNvSpPr>
          <p:nvPr>
            <p:ph idx="1"/>
          </p:nvPr>
        </p:nvSpPr>
        <p:spPr>
          <a:xfrm>
            <a:off x="131763" y="863600"/>
            <a:ext cx="11928475" cy="5591175"/>
          </a:xfrm>
        </p:spPr>
        <p:txBody>
          <a:bodyPr rtlCol="0"/>
          <a:lstStyle/>
          <a:p>
            <a:pPr fontAlgn="auto">
              <a:spcAft>
                <a:spcPts val="0"/>
              </a:spcAft>
              <a:defRPr/>
            </a:pPr>
            <a:r>
              <a:rPr lang="en-US" dirty="0" smtClean="0"/>
              <a:t>As </a:t>
            </a:r>
            <a:r>
              <a:rPr lang="en-US" dirty="0"/>
              <a:t>the namesake, </a:t>
            </a:r>
            <a:r>
              <a:rPr lang="en-US" dirty="0" err="1"/>
              <a:t>insertOne</a:t>
            </a:r>
            <a:r>
              <a:rPr lang="en-US" dirty="0"/>
              <a:t>() allows </a:t>
            </a:r>
            <a:r>
              <a:rPr lang="en-US" dirty="0" smtClean="0"/>
              <a:t>to </a:t>
            </a:r>
            <a:r>
              <a:rPr lang="en-US" dirty="0"/>
              <a:t>insert one document into the collection. For this example, we’re going to work with a collection called </a:t>
            </a:r>
            <a:r>
              <a:rPr lang="en-US" dirty="0" err="1"/>
              <a:t>RecordsDB</a:t>
            </a:r>
            <a:r>
              <a:rPr lang="en-US" dirty="0"/>
              <a:t>. We can insert a single entry into our collection by calling the </a:t>
            </a:r>
            <a:r>
              <a:rPr lang="en-US" dirty="0" err="1"/>
              <a:t>insertOne</a:t>
            </a:r>
            <a:r>
              <a:rPr lang="en-US" dirty="0"/>
              <a:t>() method on </a:t>
            </a:r>
            <a:r>
              <a:rPr lang="en-US" dirty="0" err="1"/>
              <a:t>RecordsDB</a:t>
            </a:r>
            <a:r>
              <a:rPr lang="en-US" dirty="0"/>
              <a:t>. We then provide the information we want to insert in the form of key-value pairs, establishing the schema.</a:t>
            </a:r>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r="56921"/>
          <a:stretch>
            <a:fillRect/>
          </a:stretch>
        </p:blipFill>
        <p:spPr bwMode="auto">
          <a:xfrm>
            <a:off x="311150" y="2217738"/>
            <a:ext cx="4381500" cy="2600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Content Placeholder 2"/>
          <p:cNvSpPr txBox="1">
            <a:spLocks/>
          </p:cNvSpPr>
          <p:nvPr/>
        </p:nvSpPr>
        <p:spPr bwMode="auto">
          <a:xfrm>
            <a:off x="4670425" y="2541588"/>
            <a:ext cx="7521575" cy="145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65113" indent="-265113">
              <a:defRPr>
                <a:solidFill>
                  <a:schemeClr val="tx1"/>
                </a:solidFill>
                <a:latin typeface="Roboto Condensed" charset="0"/>
              </a:defRPr>
            </a:lvl1pPr>
            <a:lvl2pPr marL="742950" indent="-285750">
              <a:defRPr>
                <a:solidFill>
                  <a:schemeClr val="tx1"/>
                </a:solidFill>
                <a:latin typeface="Roboto Condensed" charset="0"/>
              </a:defRPr>
            </a:lvl2pPr>
            <a:lvl3pPr marL="1143000" indent="-228600">
              <a:defRPr>
                <a:solidFill>
                  <a:schemeClr val="tx1"/>
                </a:solidFill>
                <a:latin typeface="Roboto Condensed" charset="0"/>
              </a:defRPr>
            </a:lvl3pPr>
            <a:lvl4pPr marL="1600200" indent="-228600">
              <a:defRPr>
                <a:solidFill>
                  <a:schemeClr val="tx1"/>
                </a:solidFill>
                <a:latin typeface="Roboto Condensed" charset="0"/>
              </a:defRPr>
            </a:lvl4pPr>
            <a:lvl5pPr marL="2057400" indent="-228600">
              <a:defRPr>
                <a:solidFill>
                  <a:schemeClr val="tx1"/>
                </a:solidFill>
                <a:latin typeface="Roboto Condensed" charset="0"/>
              </a:defRPr>
            </a:lvl5pPr>
            <a:lvl6pPr marL="2514600" indent="-228600" fontAlgn="base">
              <a:spcBef>
                <a:spcPct val="0"/>
              </a:spcBef>
              <a:spcAft>
                <a:spcPct val="0"/>
              </a:spcAft>
              <a:defRPr>
                <a:solidFill>
                  <a:schemeClr val="tx1"/>
                </a:solidFill>
                <a:latin typeface="Roboto Condensed" charset="0"/>
              </a:defRPr>
            </a:lvl6pPr>
            <a:lvl7pPr marL="2971800" indent="-228600" fontAlgn="base">
              <a:spcBef>
                <a:spcPct val="0"/>
              </a:spcBef>
              <a:spcAft>
                <a:spcPct val="0"/>
              </a:spcAft>
              <a:defRPr>
                <a:solidFill>
                  <a:schemeClr val="tx1"/>
                </a:solidFill>
                <a:latin typeface="Roboto Condensed" charset="0"/>
              </a:defRPr>
            </a:lvl7pPr>
            <a:lvl8pPr marL="3429000" indent="-228600" fontAlgn="base">
              <a:spcBef>
                <a:spcPct val="0"/>
              </a:spcBef>
              <a:spcAft>
                <a:spcPct val="0"/>
              </a:spcAft>
              <a:defRPr>
                <a:solidFill>
                  <a:schemeClr val="tx1"/>
                </a:solidFill>
                <a:latin typeface="Roboto Condensed" charset="0"/>
              </a:defRPr>
            </a:lvl8pPr>
            <a:lvl9pPr marL="3886200" indent="-228600" fontAlgn="base">
              <a:spcBef>
                <a:spcPct val="0"/>
              </a:spcBef>
              <a:spcAft>
                <a:spcPct val="0"/>
              </a:spcAft>
              <a:defRPr>
                <a:solidFill>
                  <a:schemeClr val="tx1"/>
                </a:solidFill>
                <a:latin typeface="Roboto Condensed" charset="0"/>
              </a:defRPr>
            </a:lvl9pPr>
          </a:lstStyle>
          <a:p>
            <a:pPr algn="just">
              <a:lnSpc>
                <a:spcPct val="90000"/>
              </a:lnSpc>
              <a:spcBef>
                <a:spcPts val="1000"/>
              </a:spcBef>
              <a:buClr>
                <a:srgbClr val="B84742"/>
              </a:buClr>
              <a:buFont typeface="Wingdings 3" pitchFamily="18" charset="2"/>
              <a:buChar char=""/>
            </a:pPr>
            <a:r>
              <a:rPr lang="en-US" sz="2400"/>
              <a:t>If the create operation is successful, a new document is created. The function will return an object where “acknowledged” is “true” and “insertID” is the newly created “ObjectId.” </a:t>
            </a:r>
          </a:p>
        </p:txBody>
      </p:sp>
      <p:pic>
        <p:nvPicPr>
          <p:cNvPr id="1126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43488" y="3995738"/>
            <a:ext cx="5591175" cy="2747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11266"/>
                                        </p:tgtEl>
                                        <p:attrNameLst>
                                          <p:attrName>style.visibility</p:attrName>
                                        </p:attrNameLst>
                                      </p:cBhvr>
                                      <p:to>
                                        <p:strVal val="visible"/>
                                      </p:to>
                                    </p:set>
                                    <p:anim calcmode="lin" valueType="num">
                                      <p:cBhvr additive="base">
                                        <p:cTn id="13" dur="500" fill="hold"/>
                                        <p:tgtEl>
                                          <p:spTgt spid="11266"/>
                                        </p:tgtEl>
                                        <p:attrNameLst>
                                          <p:attrName>ppt_x</p:attrName>
                                        </p:attrNameLst>
                                      </p:cBhvr>
                                      <p:tavLst>
                                        <p:tav tm="0">
                                          <p:val>
                                            <p:strVal val="#ppt_x"/>
                                          </p:val>
                                        </p:tav>
                                        <p:tav tm="100000">
                                          <p:val>
                                            <p:strVal val="#ppt_x"/>
                                          </p:val>
                                        </p:tav>
                                      </p:tavLst>
                                    </p:anim>
                                    <p:anim calcmode="lin" valueType="num">
                                      <p:cBhvr additive="base">
                                        <p:cTn id="14" dur="500" fill="hold"/>
                                        <p:tgtEl>
                                          <p:spTgt spid="11266"/>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
                                            <p:txEl>
                                              <p:pRg st="0" end="0"/>
                                            </p:txEl>
                                          </p:spTgt>
                                        </p:tgtEl>
                                        <p:attrNameLst>
                                          <p:attrName>style.visibility</p:attrName>
                                        </p:attrNameLst>
                                      </p:cBhvr>
                                      <p:to>
                                        <p:strVal val="visible"/>
                                      </p:to>
                                    </p:set>
                                    <p:anim calcmode="lin" valueType="num">
                                      <p:cBhvr additive="base">
                                        <p:cTn id="19"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11267"/>
                                        </p:tgtEl>
                                        <p:attrNameLst>
                                          <p:attrName>style.visibility</p:attrName>
                                        </p:attrNameLst>
                                      </p:cBhvr>
                                      <p:to>
                                        <p:strVal val="visible"/>
                                      </p:to>
                                    </p:set>
                                    <p:anim calcmode="lin" valueType="num">
                                      <p:cBhvr additive="base">
                                        <p:cTn id="25" dur="500" fill="hold"/>
                                        <p:tgtEl>
                                          <p:spTgt spid="11267"/>
                                        </p:tgtEl>
                                        <p:attrNameLst>
                                          <p:attrName>ppt_x</p:attrName>
                                        </p:attrNameLst>
                                      </p:cBhvr>
                                      <p:tavLst>
                                        <p:tav tm="0">
                                          <p:val>
                                            <p:strVal val="#ppt_x"/>
                                          </p:val>
                                        </p:tav>
                                        <p:tav tm="100000">
                                          <p:val>
                                            <p:strVal val="#ppt_x"/>
                                          </p:val>
                                        </p:tav>
                                      </p:tavLst>
                                    </p:anim>
                                    <p:anim calcmode="lin" valueType="num">
                                      <p:cBhvr additive="base">
                                        <p:cTn id="26" dur="500" fill="hold"/>
                                        <p:tgtEl>
                                          <p:spTgt spid="1126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build="p"/>
    </p:bld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9154" name="Picture 2"/>
          <p:cNvPicPr>
            <a:picLocks noChangeAspect="1" noChangeArrowheads="1"/>
          </p:cNvPicPr>
          <p:nvPr/>
        </p:nvPicPr>
        <p:blipFill>
          <a:blip r:embed="rId2">
            <a:extLst>
              <a:ext uri="{28A0092B-C50C-407E-A947-70E740481C1C}">
                <a14:useLocalDpi xmlns:a14="http://schemas.microsoft.com/office/drawing/2010/main" val="0"/>
              </a:ext>
            </a:extLst>
          </a:blip>
          <a:srcRect t="22186" r="2386" b="10625"/>
          <a:stretch>
            <a:fillRect/>
          </a:stretch>
        </p:blipFill>
        <p:spPr bwMode="auto">
          <a:xfrm>
            <a:off x="271463" y="669925"/>
            <a:ext cx="11539537" cy="4465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711200"/>
          </a:xfrm>
        </p:spPr>
        <p:txBody>
          <a:bodyPr rtlCol="0"/>
          <a:lstStyle/>
          <a:p>
            <a:pPr fontAlgn="auto">
              <a:spcAft>
                <a:spcPts val="0"/>
              </a:spcAft>
              <a:defRPr/>
            </a:pPr>
            <a:r>
              <a:rPr err="1"/>
              <a:t>insertMany</a:t>
            </a:r>
            <a:r>
              <a:t>()</a:t>
            </a:r>
          </a:p>
        </p:txBody>
      </p:sp>
      <p:sp>
        <p:nvSpPr>
          <p:cNvPr id="3" name="Content Placeholder 2"/>
          <p:cNvSpPr>
            <a:spLocks noGrp="1"/>
          </p:cNvSpPr>
          <p:nvPr>
            <p:ph idx="1"/>
          </p:nvPr>
        </p:nvSpPr>
        <p:spPr>
          <a:xfrm>
            <a:off x="131763" y="863600"/>
            <a:ext cx="11928475" cy="5591175"/>
          </a:xfrm>
        </p:spPr>
        <p:txBody>
          <a:bodyPr rtlCol="0"/>
          <a:lstStyle/>
          <a:p>
            <a:pPr fontAlgn="auto">
              <a:spcAft>
                <a:spcPts val="0"/>
              </a:spcAft>
              <a:defRPr/>
            </a:pPr>
            <a:r>
              <a:rPr lang="en-US" dirty="0"/>
              <a:t>It’s possible to insert multiple items at one time by calling the</a:t>
            </a:r>
            <a:r>
              <a:rPr lang="en-US" i="1" dirty="0"/>
              <a:t> </a:t>
            </a:r>
            <a:r>
              <a:rPr lang="en-US" i="1" dirty="0" err="1"/>
              <a:t>insertMany</a:t>
            </a:r>
            <a:r>
              <a:rPr lang="en-US" i="1" dirty="0"/>
              <a:t>()</a:t>
            </a:r>
            <a:r>
              <a:rPr lang="en-US" dirty="0"/>
              <a:t> method on the desired collection. </a:t>
            </a:r>
            <a:endParaRPr lang="en-US" dirty="0" smtClean="0"/>
          </a:p>
          <a:p>
            <a:pPr fontAlgn="auto">
              <a:spcAft>
                <a:spcPts val="0"/>
              </a:spcAft>
              <a:defRPr/>
            </a:pPr>
            <a:r>
              <a:rPr lang="en-US" dirty="0" smtClean="0"/>
              <a:t>In </a:t>
            </a:r>
            <a:r>
              <a:rPr lang="en-US" dirty="0"/>
              <a:t>this case, we pass multiple items into our chosen collection (</a:t>
            </a:r>
            <a:r>
              <a:rPr lang="en-US" i="1" dirty="0" err="1"/>
              <a:t>RecordsDB</a:t>
            </a:r>
            <a:r>
              <a:rPr lang="en-US" dirty="0"/>
              <a:t>) and separate them by commas. </a:t>
            </a:r>
            <a:endParaRPr lang="en-US" dirty="0" smtClean="0"/>
          </a:p>
          <a:p>
            <a:pPr fontAlgn="auto">
              <a:spcAft>
                <a:spcPts val="0"/>
              </a:spcAft>
              <a:defRPr/>
            </a:pPr>
            <a:r>
              <a:rPr lang="en-US" dirty="0" smtClean="0"/>
              <a:t>Within </a:t>
            </a:r>
            <a:r>
              <a:rPr lang="en-US" dirty="0"/>
              <a:t>the parentheses, we use brackets to indicate that we are passing in a list of multiple entries. </a:t>
            </a:r>
            <a:endParaRPr lang="en-US" dirty="0" smtClean="0"/>
          </a:p>
          <a:p>
            <a:pPr fontAlgn="auto">
              <a:spcAft>
                <a:spcPts val="0"/>
              </a:spcAft>
              <a:defRPr/>
            </a:pPr>
            <a:r>
              <a:rPr lang="en-US" dirty="0" smtClean="0"/>
              <a:t>This </a:t>
            </a:r>
            <a:r>
              <a:rPr lang="en-US" dirty="0"/>
              <a:t>is commonly referred to as a nested method.</a:t>
            </a:r>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5600" y="3597275"/>
            <a:ext cx="4189413" cy="3165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29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86325" y="3951288"/>
            <a:ext cx="7145338" cy="2473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nodeType="clickEffect">
                                  <p:stCondLst>
                                    <p:cond delay="0"/>
                                  </p:stCondLst>
                                  <p:childTnLst>
                                    <p:set>
                                      <p:cBhvr>
                                        <p:cTn id="30" dur="1" fill="hold">
                                          <p:stCondLst>
                                            <p:cond delay="0"/>
                                          </p:stCondLst>
                                        </p:cTn>
                                        <p:tgtEl>
                                          <p:spTgt spid="12290"/>
                                        </p:tgtEl>
                                        <p:attrNameLst>
                                          <p:attrName>style.visibility</p:attrName>
                                        </p:attrNameLst>
                                      </p:cBhvr>
                                      <p:to>
                                        <p:strVal val="visible"/>
                                      </p:to>
                                    </p:set>
                                    <p:anim calcmode="lin" valueType="num">
                                      <p:cBhvr additive="base">
                                        <p:cTn id="31" dur="500" fill="hold"/>
                                        <p:tgtEl>
                                          <p:spTgt spid="12290"/>
                                        </p:tgtEl>
                                        <p:attrNameLst>
                                          <p:attrName>ppt_x</p:attrName>
                                        </p:attrNameLst>
                                      </p:cBhvr>
                                      <p:tavLst>
                                        <p:tav tm="0">
                                          <p:val>
                                            <p:strVal val="#ppt_x"/>
                                          </p:val>
                                        </p:tav>
                                        <p:tav tm="100000">
                                          <p:val>
                                            <p:strVal val="#ppt_x"/>
                                          </p:val>
                                        </p:tav>
                                      </p:tavLst>
                                    </p:anim>
                                    <p:anim calcmode="lin" valueType="num">
                                      <p:cBhvr additive="base">
                                        <p:cTn id="32" dur="500" fill="hold"/>
                                        <p:tgtEl>
                                          <p:spTgt spid="12290"/>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4" fill="hold" nodeType="clickEffect">
                                  <p:stCondLst>
                                    <p:cond delay="0"/>
                                  </p:stCondLst>
                                  <p:childTnLst>
                                    <p:set>
                                      <p:cBhvr>
                                        <p:cTn id="36" dur="1" fill="hold">
                                          <p:stCondLst>
                                            <p:cond delay="0"/>
                                          </p:stCondLst>
                                        </p:cTn>
                                        <p:tgtEl>
                                          <p:spTgt spid="12291"/>
                                        </p:tgtEl>
                                        <p:attrNameLst>
                                          <p:attrName>style.visibility</p:attrName>
                                        </p:attrNameLst>
                                      </p:cBhvr>
                                      <p:to>
                                        <p:strVal val="visible"/>
                                      </p:to>
                                    </p:set>
                                    <p:anim calcmode="lin" valueType="num">
                                      <p:cBhvr additive="base">
                                        <p:cTn id="37" dur="500" fill="hold"/>
                                        <p:tgtEl>
                                          <p:spTgt spid="12291"/>
                                        </p:tgtEl>
                                        <p:attrNameLst>
                                          <p:attrName>ppt_x</p:attrName>
                                        </p:attrNameLst>
                                      </p:cBhvr>
                                      <p:tavLst>
                                        <p:tav tm="0">
                                          <p:val>
                                            <p:strVal val="#ppt_x"/>
                                          </p:val>
                                        </p:tav>
                                        <p:tav tm="100000">
                                          <p:val>
                                            <p:strVal val="#ppt_x"/>
                                          </p:val>
                                        </p:tav>
                                      </p:tavLst>
                                    </p:anim>
                                    <p:anim calcmode="lin" valueType="num">
                                      <p:cBhvr additive="base">
                                        <p:cTn id="38" dur="500" fill="hold"/>
                                        <p:tgtEl>
                                          <p:spTgt spid="1229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711200"/>
          </a:xfrm>
        </p:spPr>
        <p:txBody>
          <a:bodyPr rtlCol="0"/>
          <a:lstStyle/>
          <a:p>
            <a:pPr fontAlgn="auto">
              <a:spcAft>
                <a:spcPts val="0"/>
              </a:spcAft>
              <a:defRPr/>
            </a:pPr>
            <a:r>
              <a:t>Read Operations</a:t>
            </a:r>
          </a:p>
        </p:txBody>
      </p:sp>
      <p:sp>
        <p:nvSpPr>
          <p:cNvPr id="3" name="Content Placeholder 2"/>
          <p:cNvSpPr>
            <a:spLocks noGrp="1"/>
          </p:cNvSpPr>
          <p:nvPr>
            <p:ph idx="1"/>
          </p:nvPr>
        </p:nvSpPr>
        <p:spPr>
          <a:xfrm>
            <a:off x="131763" y="863600"/>
            <a:ext cx="11928475" cy="5591175"/>
          </a:xfrm>
        </p:spPr>
        <p:txBody>
          <a:bodyPr rtlCol="0"/>
          <a:lstStyle/>
          <a:p>
            <a:pPr fontAlgn="auto">
              <a:spcAft>
                <a:spcPts val="0"/>
              </a:spcAft>
              <a:defRPr/>
            </a:pPr>
            <a:r>
              <a:rPr lang="en-US" dirty="0" smtClean="0"/>
              <a:t>The </a:t>
            </a:r>
            <a:r>
              <a:rPr lang="en-US" dirty="0">
                <a:hlinkClick r:id="rId2"/>
              </a:rPr>
              <a:t>read</a:t>
            </a:r>
            <a:r>
              <a:rPr lang="en-US" dirty="0"/>
              <a:t> operations allow you to supply special query filters and criteria that let you specify which documents you want. The </a:t>
            </a:r>
            <a:r>
              <a:rPr lang="en-US" dirty="0" err="1"/>
              <a:t>MongoDB</a:t>
            </a:r>
            <a:r>
              <a:rPr lang="en-US" dirty="0"/>
              <a:t> documentation contains more information on the available query </a:t>
            </a:r>
            <a:r>
              <a:rPr lang="en-US" dirty="0">
                <a:hlinkClick r:id="rId3"/>
              </a:rPr>
              <a:t>filters</a:t>
            </a:r>
            <a:r>
              <a:rPr lang="en-US" dirty="0"/>
              <a:t>. Query modifiers may also be used to change how many results are returned</a:t>
            </a:r>
            <a:r>
              <a:rPr lang="en-US" dirty="0" smtClean="0"/>
              <a:t>.</a:t>
            </a:r>
          </a:p>
          <a:p>
            <a:pPr fontAlgn="auto">
              <a:spcAft>
                <a:spcPts val="0"/>
              </a:spcAft>
              <a:defRPr/>
            </a:pPr>
            <a:endParaRPr lang="en-US" dirty="0"/>
          </a:p>
          <a:p>
            <a:pPr fontAlgn="auto">
              <a:spcAft>
                <a:spcPts val="0"/>
              </a:spcAft>
              <a:defRPr/>
            </a:pPr>
            <a:r>
              <a:rPr lang="en-US" dirty="0" err="1"/>
              <a:t>MongoDB</a:t>
            </a:r>
            <a:r>
              <a:rPr lang="en-US" dirty="0"/>
              <a:t> has two methods of reading documents from a collection:</a:t>
            </a:r>
          </a:p>
          <a:p>
            <a:pPr lvl="1" fontAlgn="auto">
              <a:spcAft>
                <a:spcPts val="0"/>
              </a:spcAft>
              <a:defRPr/>
            </a:pPr>
            <a:r>
              <a:rPr lang="en-US" dirty="0" err="1">
                <a:hlinkClick r:id="rId4"/>
              </a:rPr>
              <a:t>db.collection.find</a:t>
            </a:r>
            <a:r>
              <a:rPr lang="en-US" dirty="0">
                <a:hlinkClick r:id="rId4"/>
              </a:rPr>
              <a:t>()</a:t>
            </a:r>
            <a:endParaRPr lang="en-US" dirty="0"/>
          </a:p>
          <a:p>
            <a:pPr lvl="1" fontAlgn="auto">
              <a:spcAft>
                <a:spcPts val="0"/>
              </a:spcAft>
              <a:defRPr/>
            </a:pPr>
            <a:r>
              <a:rPr lang="en-US" dirty="0" err="1">
                <a:hlinkClick r:id="rId4"/>
              </a:rPr>
              <a:t>db.collection.findOne</a:t>
            </a:r>
            <a:r>
              <a:rPr lang="en-US" dirty="0">
                <a:hlinkClick r:id="rId4"/>
              </a:rPr>
              <a:t>()</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 calcmode="lin" valueType="num">
                                      <p:cBhvr additive="base">
                                        <p:cTn id="17"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3" end="3"/>
                                            </p:txEl>
                                          </p:spTgt>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 calcmode="lin" valueType="num">
                                      <p:cBhvr additive="base">
                                        <p:cTn id="2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711200"/>
          </a:xfrm>
        </p:spPr>
        <p:txBody>
          <a:bodyPr rtlCol="0"/>
          <a:lstStyle/>
          <a:p>
            <a:pPr fontAlgn="auto">
              <a:spcAft>
                <a:spcPts val="0"/>
              </a:spcAft>
              <a:defRPr/>
            </a:pPr>
            <a:r>
              <a:t>find()</a:t>
            </a:r>
          </a:p>
        </p:txBody>
      </p:sp>
      <p:sp>
        <p:nvSpPr>
          <p:cNvPr id="3" name="Content Placeholder 2"/>
          <p:cNvSpPr>
            <a:spLocks noGrp="1"/>
          </p:cNvSpPr>
          <p:nvPr>
            <p:ph idx="1"/>
          </p:nvPr>
        </p:nvSpPr>
        <p:spPr>
          <a:xfrm>
            <a:off x="131763" y="863600"/>
            <a:ext cx="11928475" cy="5591175"/>
          </a:xfrm>
        </p:spPr>
        <p:txBody>
          <a:bodyPr rtlCol="0"/>
          <a:lstStyle/>
          <a:p>
            <a:pPr fontAlgn="auto">
              <a:spcAft>
                <a:spcPts val="0"/>
              </a:spcAft>
              <a:defRPr/>
            </a:pPr>
            <a:r>
              <a:rPr lang="en-US" dirty="0" smtClean="0"/>
              <a:t>In </a:t>
            </a:r>
            <a:r>
              <a:rPr lang="en-US" dirty="0"/>
              <a:t>order to get all the documents from a collection, we can simply use the </a:t>
            </a:r>
            <a:r>
              <a:rPr lang="en-US" i="1" dirty="0"/>
              <a:t>find()</a:t>
            </a:r>
            <a:r>
              <a:rPr lang="en-US" dirty="0"/>
              <a:t> method on our chosen collection. </a:t>
            </a:r>
            <a:endParaRPr lang="en-US" dirty="0" smtClean="0"/>
          </a:p>
          <a:p>
            <a:pPr fontAlgn="auto">
              <a:spcAft>
                <a:spcPts val="0"/>
              </a:spcAft>
              <a:defRPr/>
            </a:pPr>
            <a:r>
              <a:rPr lang="en-US" dirty="0" smtClean="0"/>
              <a:t>Executing </a:t>
            </a:r>
            <a:r>
              <a:rPr lang="en-US" dirty="0"/>
              <a:t>just the </a:t>
            </a:r>
            <a:r>
              <a:rPr lang="en-US" i="1" dirty="0"/>
              <a:t>find()</a:t>
            </a:r>
            <a:r>
              <a:rPr lang="en-US" dirty="0"/>
              <a:t> method with no arguments will return all records currently in the collection. </a:t>
            </a:r>
            <a:endParaRPr lang="en-US" dirty="0" smtClean="0"/>
          </a:p>
          <a:p>
            <a:pPr fontAlgn="auto">
              <a:spcAft>
                <a:spcPts val="0"/>
              </a:spcAft>
              <a:defRPr/>
            </a:pPr>
            <a:endParaRPr lang="en-US" dirty="0" smtClean="0"/>
          </a:p>
          <a:p>
            <a:pPr fontAlgn="auto">
              <a:spcAft>
                <a:spcPts val="0"/>
              </a:spcAft>
              <a:defRPr/>
            </a:pPr>
            <a:endParaRPr lang="en-US" dirty="0"/>
          </a:p>
          <a:p>
            <a:pPr fontAlgn="auto">
              <a:spcAft>
                <a:spcPts val="0"/>
              </a:spcAft>
              <a:defRPr/>
            </a:pPr>
            <a:endParaRPr lang="en-US" dirty="0"/>
          </a:p>
          <a:p>
            <a:pPr fontAlgn="auto">
              <a:spcAft>
                <a:spcPts val="0"/>
              </a:spcAft>
              <a:defRPr/>
            </a:pPr>
            <a:endParaRPr lang="en-US" dirty="0" smtClean="0"/>
          </a:p>
          <a:p>
            <a:pPr fontAlgn="auto">
              <a:spcAft>
                <a:spcPts val="0"/>
              </a:spcAft>
              <a:defRPr/>
            </a:pPr>
            <a:endParaRPr lang="en-US" dirty="0"/>
          </a:p>
          <a:p>
            <a:pPr fontAlgn="auto">
              <a:spcAft>
                <a:spcPts val="0"/>
              </a:spcAft>
              <a:defRPr/>
            </a:pPr>
            <a:endParaRPr lang="en-US" dirty="0" smtClean="0"/>
          </a:p>
          <a:p>
            <a:pPr fontAlgn="auto">
              <a:spcAft>
                <a:spcPts val="0"/>
              </a:spcAft>
              <a:defRPr/>
            </a:pPr>
            <a:r>
              <a:rPr lang="en-US" dirty="0"/>
              <a:t>Here we can see that every record has an assigned “</a:t>
            </a:r>
            <a:r>
              <a:rPr lang="en-US" dirty="0" err="1"/>
              <a:t>ObjectId</a:t>
            </a:r>
            <a:r>
              <a:rPr lang="en-US" dirty="0"/>
              <a:t>” mapped to the “_id” key.</a:t>
            </a:r>
          </a:p>
          <a:p>
            <a:pPr fontAlgn="auto">
              <a:spcAft>
                <a:spcPts val="0"/>
              </a:spcAft>
              <a:defRPr/>
            </a:pPr>
            <a:endParaRPr lang="en-US" dirty="0"/>
          </a:p>
        </p:txBody>
      </p:sp>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075" y="3003550"/>
            <a:ext cx="2665413" cy="674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4" name="Group 3"/>
          <p:cNvGrpSpPr>
            <a:grpSpLocks/>
          </p:cNvGrpSpPr>
          <p:nvPr/>
        </p:nvGrpSpPr>
        <p:grpSpPr bwMode="auto">
          <a:xfrm>
            <a:off x="473075" y="3722688"/>
            <a:ext cx="11158538" cy="854075"/>
            <a:chOff x="378583" y="3277591"/>
            <a:chExt cx="11158318" cy="854506"/>
          </a:xfrm>
        </p:grpSpPr>
        <p:pic>
          <p:nvPicPr>
            <p:cNvPr id="88070"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8583" y="3277948"/>
              <a:ext cx="6464560" cy="8541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8071" name="Picture 4"/>
            <p:cNvPicPr>
              <a:picLocks noChangeAspect="1" noChangeArrowheads="1"/>
            </p:cNvPicPr>
            <p:nvPr/>
          </p:nvPicPr>
          <p:blipFill>
            <a:blip r:embed="rId4">
              <a:extLst>
                <a:ext uri="{28A0092B-C50C-407E-A947-70E740481C1C}">
                  <a14:useLocalDpi xmlns:a14="http://schemas.microsoft.com/office/drawing/2010/main" val="0"/>
                </a:ext>
              </a:extLst>
            </a:blip>
            <a:srcRect t="1398"/>
            <a:stretch>
              <a:fillRect/>
            </a:stretch>
          </p:blipFill>
          <p:spPr bwMode="auto">
            <a:xfrm>
              <a:off x="6832213" y="3277591"/>
              <a:ext cx="4704688" cy="8481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13314"/>
                                        </p:tgtEl>
                                        <p:attrNameLst>
                                          <p:attrName>style.visibility</p:attrName>
                                        </p:attrNameLst>
                                      </p:cBhvr>
                                      <p:to>
                                        <p:strVal val="visible"/>
                                      </p:to>
                                    </p:set>
                                    <p:anim calcmode="lin" valueType="num">
                                      <p:cBhvr additive="base">
                                        <p:cTn id="19" dur="500" fill="hold"/>
                                        <p:tgtEl>
                                          <p:spTgt spid="13314"/>
                                        </p:tgtEl>
                                        <p:attrNameLst>
                                          <p:attrName>ppt_x</p:attrName>
                                        </p:attrNameLst>
                                      </p:cBhvr>
                                      <p:tavLst>
                                        <p:tav tm="0">
                                          <p:val>
                                            <p:strVal val="#ppt_x"/>
                                          </p:val>
                                        </p:tav>
                                        <p:tav tm="100000">
                                          <p:val>
                                            <p:strVal val="#ppt_x"/>
                                          </p:val>
                                        </p:tav>
                                      </p:tavLst>
                                    </p:anim>
                                    <p:anim calcmode="lin" valueType="num">
                                      <p:cBhvr additive="base">
                                        <p:cTn id="20" dur="500" fill="hold"/>
                                        <p:tgtEl>
                                          <p:spTgt spid="13314"/>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4"/>
                                        </p:tgtEl>
                                        <p:attrNameLst>
                                          <p:attrName>style.visibility</p:attrName>
                                        </p:attrNameLst>
                                      </p:cBhvr>
                                      <p:to>
                                        <p:strVal val="visible"/>
                                      </p:to>
                                    </p:set>
                                    <p:anim calcmode="lin" valueType="num">
                                      <p:cBhvr additive="base">
                                        <p:cTn id="25" dur="500" fill="hold"/>
                                        <p:tgtEl>
                                          <p:spTgt spid="4"/>
                                        </p:tgtEl>
                                        <p:attrNameLst>
                                          <p:attrName>ppt_x</p:attrName>
                                        </p:attrNameLst>
                                      </p:cBhvr>
                                      <p:tavLst>
                                        <p:tav tm="0">
                                          <p:val>
                                            <p:strVal val="#ppt_x"/>
                                          </p:val>
                                        </p:tav>
                                        <p:tav tm="100000">
                                          <p:val>
                                            <p:strVal val="#ppt_x"/>
                                          </p:val>
                                        </p:tav>
                                      </p:tavLst>
                                    </p:anim>
                                    <p:anim calcmode="lin" valueType="num">
                                      <p:cBhvr additive="base">
                                        <p:cTn id="26"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 calcmode="lin" valueType="num">
                                      <p:cBhvr additive="base">
                                        <p:cTn id="31"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711200"/>
          </a:xfrm>
        </p:spPr>
        <p:txBody>
          <a:bodyPr rtlCol="0"/>
          <a:lstStyle/>
          <a:p>
            <a:pPr fontAlgn="auto">
              <a:spcAft>
                <a:spcPts val="0"/>
              </a:spcAft>
              <a:defRPr/>
            </a:pPr>
            <a:r>
              <a:t>find()</a:t>
            </a:r>
          </a:p>
        </p:txBody>
      </p:sp>
      <p:sp>
        <p:nvSpPr>
          <p:cNvPr id="3" name="Content Placeholder 2"/>
          <p:cNvSpPr>
            <a:spLocks noGrp="1"/>
          </p:cNvSpPr>
          <p:nvPr>
            <p:ph idx="1"/>
          </p:nvPr>
        </p:nvSpPr>
        <p:spPr>
          <a:xfrm>
            <a:off x="131763" y="863600"/>
            <a:ext cx="11928475" cy="5591175"/>
          </a:xfrm>
        </p:spPr>
        <p:txBody>
          <a:bodyPr rtlCol="0"/>
          <a:lstStyle/>
          <a:p>
            <a:pPr fontAlgn="auto">
              <a:spcAft>
                <a:spcPts val="0"/>
              </a:spcAft>
              <a:defRPr/>
            </a:pPr>
            <a:r>
              <a:rPr lang="en-US" dirty="0"/>
              <a:t>If you want to get more specific with a read operation and find a desired subsection of the records, you can use the previously mentioned filtering criteria to choose what results should be returned. One of the most common ways of filtering the results is to search by value.</a:t>
            </a:r>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075" y="2073275"/>
            <a:ext cx="4416425" cy="617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5" name="Group 4"/>
          <p:cNvGrpSpPr>
            <a:grpSpLocks/>
          </p:cNvGrpSpPr>
          <p:nvPr/>
        </p:nvGrpSpPr>
        <p:grpSpPr bwMode="auto">
          <a:xfrm>
            <a:off x="473075" y="3030538"/>
            <a:ext cx="11530013" cy="395287"/>
            <a:chOff x="473737" y="3224212"/>
            <a:chExt cx="11953874" cy="409575"/>
          </a:xfrm>
        </p:grpSpPr>
        <p:pic>
          <p:nvPicPr>
            <p:cNvPr id="8909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3737" y="3224212"/>
              <a:ext cx="6953250" cy="409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9095"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07936" y="3333749"/>
              <a:ext cx="5019675" cy="266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14338"/>
                                        </p:tgtEl>
                                        <p:attrNameLst>
                                          <p:attrName>style.visibility</p:attrName>
                                        </p:attrNameLst>
                                      </p:cBhvr>
                                      <p:to>
                                        <p:strVal val="visible"/>
                                      </p:to>
                                    </p:set>
                                    <p:anim calcmode="lin" valueType="num">
                                      <p:cBhvr additive="base">
                                        <p:cTn id="13" dur="500" fill="hold"/>
                                        <p:tgtEl>
                                          <p:spTgt spid="14338"/>
                                        </p:tgtEl>
                                        <p:attrNameLst>
                                          <p:attrName>ppt_x</p:attrName>
                                        </p:attrNameLst>
                                      </p:cBhvr>
                                      <p:tavLst>
                                        <p:tav tm="0">
                                          <p:val>
                                            <p:strVal val="#ppt_x"/>
                                          </p:val>
                                        </p:tav>
                                        <p:tav tm="100000">
                                          <p:val>
                                            <p:strVal val="#ppt_x"/>
                                          </p:val>
                                        </p:tav>
                                      </p:tavLst>
                                    </p:anim>
                                    <p:anim calcmode="lin" valueType="num">
                                      <p:cBhvr additive="base">
                                        <p:cTn id="14" dur="500" fill="hold"/>
                                        <p:tgtEl>
                                          <p:spTgt spid="14338"/>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711200"/>
          </a:xfrm>
        </p:spPr>
        <p:txBody>
          <a:bodyPr rtlCol="0"/>
          <a:lstStyle/>
          <a:p>
            <a:pPr fontAlgn="auto">
              <a:spcAft>
                <a:spcPts val="0"/>
              </a:spcAft>
              <a:defRPr/>
            </a:pPr>
            <a:r>
              <a:rPr err="1"/>
              <a:t>findOne</a:t>
            </a:r>
            <a:r>
              <a:t>()</a:t>
            </a:r>
          </a:p>
        </p:txBody>
      </p:sp>
      <p:sp>
        <p:nvSpPr>
          <p:cNvPr id="3" name="Content Placeholder 2"/>
          <p:cNvSpPr>
            <a:spLocks noGrp="1"/>
          </p:cNvSpPr>
          <p:nvPr>
            <p:ph idx="1"/>
          </p:nvPr>
        </p:nvSpPr>
        <p:spPr>
          <a:xfrm>
            <a:off x="131763" y="863600"/>
            <a:ext cx="11928475" cy="5591175"/>
          </a:xfrm>
        </p:spPr>
        <p:txBody>
          <a:bodyPr rtlCol="0"/>
          <a:lstStyle/>
          <a:p>
            <a:pPr fontAlgn="auto">
              <a:spcAft>
                <a:spcPts val="0"/>
              </a:spcAft>
              <a:defRPr/>
            </a:pPr>
            <a:r>
              <a:rPr lang="en-US" dirty="0" smtClean="0"/>
              <a:t>In </a:t>
            </a:r>
            <a:r>
              <a:rPr lang="en-US" dirty="0"/>
              <a:t>order to get one document that satisfies the search criteria, we can simply use the </a:t>
            </a:r>
            <a:r>
              <a:rPr lang="en-US" i="1" dirty="0" err="1"/>
              <a:t>findOne</a:t>
            </a:r>
            <a:r>
              <a:rPr lang="en-US" i="1" dirty="0"/>
              <a:t>()</a:t>
            </a:r>
            <a:r>
              <a:rPr lang="en-US" dirty="0"/>
              <a:t> method on our chosen collection. </a:t>
            </a:r>
          </a:p>
          <a:p>
            <a:pPr fontAlgn="auto">
              <a:spcAft>
                <a:spcPts val="0"/>
              </a:spcAft>
              <a:defRPr/>
            </a:pPr>
            <a:r>
              <a:rPr lang="en-US" dirty="0" smtClean="0"/>
              <a:t>If </a:t>
            </a:r>
            <a:r>
              <a:rPr lang="en-US" dirty="0"/>
              <a:t>multiple documents satisfy the query, this method returns the first document according to the natural order which reflects the order of documents on the disk. </a:t>
            </a:r>
            <a:endParaRPr lang="en-US" dirty="0" smtClean="0"/>
          </a:p>
          <a:p>
            <a:pPr fontAlgn="auto">
              <a:spcAft>
                <a:spcPts val="0"/>
              </a:spcAft>
              <a:defRPr/>
            </a:pPr>
            <a:r>
              <a:rPr lang="en-US" dirty="0" smtClean="0"/>
              <a:t>If </a:t>
            </a:r>
            <a:r>
              <a:rPr lang="en-US" dirty="0"/>
              <a:t>no documents satisfy the search criteria, the function returns null. </a:t>
            </a:r>
            <a:endParaRPr lang="en-US" dirty="0" smtClean="0"/>
          </a:p>
          <a:p>
            <a:pPr fontAlgn="auto">
              <a:spcAft>
                <a:spcPts val="0"/>
              </a:spcAft>
              <a:defRPr/>
            </a:pP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711200"/>
          </a:xfrm>
        </p:spPr>
        <p:txBody>
          <a:bodyPr rtlCol="0"/>
          <a:lstStyle/>
          <a:p>
            <a:pPr fontAlgn="auto">
              <a:spcAft>
                <a:spcPts val="0"/>
              </a:spcAft>
              <a:defRPr/>
            </a:pPr>
            <a:r>
              <a:rPr err="1"/>
              <a:t>findOne</a:t>
            </a:r>
            <a:r>
              <a:t>()</a:t>
            </a:r>
          </a:p>
        </p:txBody>
      </p:sp>
      <p:sp>
        <p:nvSpPr>
          <p:cNvPr id="3" name="Content Placeholder 2"/>
          <p:cNvSpPr>
            <a:spLocks noGrp="1"/>
          </p:cNvSpPr>
          <p:nvPr>
            <p:ph idx="1"/>
          </p:nvPr>
        </p:nvSpPr>
        <p:spPr>
          <a:xfrm>
            <a:off x="131763" y="863600"/>
            <a:ext cx="11928475" cy="5994400"/>
          </a:xfrm>
        </p:spPr>
        <p:txBody>
          <a:bodyPr rtlCol="0"/>
          <a:lstStyle/>
          <a:p>
            <a:pPr fontAlgn="auto">
              <a:spcAft>
                <a:spcPts val="0"/>
              </a:spcAft>
              <a:defRPr/>
            </a:pPr>
            <a:r>
              <a:rPr lang="en-US" dirty="0" smtClean="0"/>
              <a:t>The function takes the following form of syntax.</a:t>
            </a:r>
          </a:p>
          <a:p>
            <a:pPr fontAlgn="auto">
              <a:spcAft>
                <a:spcPts val="0"/>
              </a:spcAft>
              <a:defRPr/>
            </a:pPr>
            <a:endParaRPr lang="en-US" dirty="0" smtClean="0"/>
          </a:p>
          <a:p>
            <a:pPr fontAlgn="auto">
              <a:spcAft>
                <a:spcPts val="0"/>
              </a:spcAft>
              <a:defRPr/>
            </a:pPr>
            <a:endParaRPr lang="en-US" dirty="0" smtClean="0"/>
          </a:p>
          <a:p>
            <a:pPr fontAlgn="auto">
              <a:spcAft>
                <a:spcPts val="0"/>
              </a:spcAft>
              <a:defRPr/>
            </a:pPr>
            <a:r>
              <a:rPr lang="en-US" dirty="0" smtClean="0"/>
              <a:t>Let's </a:t>
            </a:r>
            <a:r>
              <a:rPr lang="en-US" dirty="0"/>
              <a:t>take the following collection—say, </a:t>
            </a:r>
            <a:r>
              <a:rPr lang="en-US" i="1" dirty="0" err="1"/>
              <a:t>RecordsDB</a:t>
            </a:r>
            <a:r>
              <a:rPr lang="en-US" dirty="0"/>
              <a:t>, as an example</a:t>
            </a:r>
            <a:r>
              <a:rPr lang="en-US" dirty="0" smtClean="0"/>
              <a:t>.</a:t>
            </a:r>
          </a:p>
          <a:p>
            <a:pPr fontAlgn="auto">
              <a:spcAft>
                <a:spcPts val="0"/>
              </a:spcAft>
              <a:defRPr/>
            </a:pPr>
            <a:endParaRPr lang="en-US" dirty="0"/>
          </a:p>
          <a:p>
            <a:pPr fontAlgn="auto">
              <a:spcAft>
                <a:spcPts val="0"/>
              </a:spcAft>
              <a:defRPr/>
            </a:pPr>
            <a:endParaRPr lang="en-US" dirty="0" smtClean="0"/>
          </a:p>
          <a:p>
            <a:pPr fontAlgn="auto">
              <a:spcAft>
                <a:spcPts val="0"/>
              </a:spcAft>
              <a:defRPr/>
            </a:pPr>
            <a:r>
              <a:rPr lang="en-US" dirty="0"/>
              <a:t>And, we run the following line of code</a:t>
            </a:r>
            <a:r>
              <a:rPr lang="en-US" dirty="0" smtClean="0"/>
              <a:t>:</a:t>
            </a:r>
          </a:p>
          <a:p>
            <a:pPr fontAlgn="auto">
              <a:spcAft>
                <a:spcPts val="0"/>
              </a:spcAft>
              <a:defRPr/>
            </a:pPr>
            <a:endParaRPr lang="en-US" dirty="0"/>
          </a:p>
          <a:p>
            <a:pPr fontAlgn="auto">
              <a:spcAft>
                <a:spcPts val="0"/>
              </a:spcAft>
              <a:defRPr/>
            </a:pPr>
            <a:r>
              <a:rPr lang="en-US" dirty="0"/>
              <a:t>We would get the following result</a:t>
            </a:r>
            <a:r>
              <a:rPr lang="en-US" dirty="0" smtClean="0"/>
              <a:t>:</a:t>
            </a:r>
          </a:p>
          <a:p>
            <a:pPr fontAlgn="auto">
              <a:spcAft>
                <a:spcPts val="0"/>
              </a:spcAft>
              <a:defRPr/>
            </a:pPr>
            <a:endParaRPr lang="en-US" dirty="0" smtClean="0"/>
          </a:p>
          <a:p>
            <a:pPr fontAlgn="auto">
              <a:spcAft>
                <a:spcPts val="0"/>
              </a:spcAft>
              <a:defRPr/>
            </a:pPr>
            <a:endParaRPr lang="en-US" dirty="0"/>
          </a:p>
          <a:p>
            <a:pPr fontAlgn="auto">
              <a:spcAft>
                <a:spcPts val="0"/>
              </a:spcAft>
              <a:defRPr/>
            </a:pPr>
            <a:r>
              <a:rPr lang="en-US" b="1" dirty="0"/>
              <a:t>NOTE: </a:t>
            </a:r>
            <a:r>
              <a:rPr lang="en-US" dirty="0">
                <a:solidFill>
                  <a:schemeClr val="accent6">
                    <a:lumMod val="75000"/>
                  </a:schemeClr>
                </a:solidFill>
              </a:rPr>
              <a:t>Notice that even though two documents meet the search criteria, only the first document that matches the search condition is returned.</a:t>
            </a:r>
          </a:p>
        </p:txBody>
      </p:sp>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3875" y="1187450"/>
            <a:ext cx="6870700" cy="669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4" name="Group 3"/>
          <p:cNvGrpSpPr>
            <a:grpSpLocks/>
          </p:cNvGrpSpPr>
          <p:nvPr/>
        </p:nvGrpSpPr>
        <p:grpSpPr bwMode="auto">
          <a:xfrm>
            <a:off x="276225" y="2720975"/>
            <a:ext cx="11636375" cy="904875"/>
            <a:chOff x="556078" y="5303838"/>
            <a:chExt cx="11995603" cy="931545"/>
          </a:xfrm>
        </p:grpSpPr>
        <p:pic>
          <p:nvPicPr>
            <p:cNvPr id="9114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6078" y="5303838"/>
              <a:ext cx="6991350" cy="923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1147" name="Picture 4"/>
            <p:cNvPicPr>
              <a:picLocks noChangeAspect="1" noChangeArrowheads="1"/>
            </p:cNvPicPr>
            <p:nvPr/>
          </p:nvPicPr>
          <p:blipFill>
            <a:blip r:embed="rId4">
              <a:extLst>
                <a:ext uri="{28A0092B-C50C-407E-A947-70E740481C1C}">
                  <a14:useLocalDpi xmlns:a14="http://schemas.microsoft.com/office/drawing/2010/main" val="0"/>
                </a:ext>
              </a:extLst>
            </a:blip>
            <a:srcRect l="2016"/>
            <a:stretch>
              <a:fillRect/>
            </a:stretch>
          </p:blipFill>
          <p:spPr bwMode="auto">
            <a:xfrm>
              <a:off x="7539808" y="5349558"/>
              <a:ext cx="5011873" cy="885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1638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39863" y="4071938"/>
            <a:ext cx="3081337" cy="417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5" name="Group 4"/>
          <p:cNvGrpSpPr>
            <a:grpSpLocks/>
          </p:cNvGrpSpPr>
          <p:nvPr/>
        </p:nvGrpSpPr>
        <p:grpSpPr bwMode="auto">
          <a:xfrm>
            <a:off x="238125" y="5029200"/>
            <a:ext cx="11953875" cy="304800"/>
            <a:chOff x="276679" y="4965700"/>
            <a:chExt cx="11954328" cy="304800"/>
          </a:xfrm>
        </p:grpSpPr>
        <p:pic>
          <p:nvPicPr>
            <p:cNvPr id="91144"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6679" y="4965700"/>
              <a:ext cx="69723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1145" name="Picture 4"/>
            <p:cNvPicPr>
              <a:picLocks noChangeAspect="1" noChangeArrowheads="1"/>
            </p:cNvPicPr>
            <p:nvPr/>
          </p:nvPicPr>
          <p:blipFill>
            <a:blip r:embed="rId7">
              <a:extLst>
                <a:ext uri="{28A0092B-C50C-407E-A947-70E740481C1C}">
                  <a14:useLocalDpi xmlns:a14="http://schemas.microsoft.com/office/drawing/2010/main" val="0"/>
                </a:ext>
              </a:extLst>
            </a:blip>
            <a:srcRect l="2048"/>
            <a:stretch>
              <a:fillRect/>
            </a:stretch>
          </p:blipFill>
          <p:spPr bwMode="auto">
            <a:xfrm>
              <a:off x="7239453" y="5032374"/>
              <a:ext cx="4991554" cy="238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15362"/>
                                        </p:tgtEl>
                                        <p:attrNameLst>
                                          <p:attrName>style.visibility</p:attrName>
                                        </p:attrNameLst>
                                      </p:cBhvr>
                                      <p:to>
                                        <p:strVal val="visible"/>
                                      </p:to>
                                    </p:set>
                                    <p:anim calcmode="lin" valueType="num">
                                      <p:cBhvr additive="base">
                                        <p:cTn id="13" dur="500" fill="hold"/>
                                        <p:tgtEl>
                                          <p:spTgt spid="15362"/>
                                        </p:tgtEl>
                                        <p:attrNameLst>
                                          <p:attrName>ppt_x</p:attrName>
                                        </p:attrNameLst>
                                      </p:cBhvr>
                                      <p:tavLst>
                                        <p:tav tm="0">
                                          <p:val>
                                            <p:strVal val="#ppt_x"/>
                                          </p:val>
                                        </p:tav>
                                        <p:tav tm="100000">
                                          <p:val>
                                            <p:strVal val="#ppt_x"/>
                                          </p:val>
                                        </p:tav>
                                      </p:tavLst>
                                    </p:anim>
                                    <p:anim calcmode="lin" valueType="num">
                                      <p:cBhvr additive="base">
                                        <p:cTn id="14" dur="500" fill="hold"/>
                                        <p:tgtEl>
                                          <p:spTgt spid="15362"/>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4"/>
                                        </p:tgtEl>
                                        <p:attrNameLst>
                                          <p:attrName>style.visibility</p:attrName>
                                        </p:attrNameLst>
                                      </p:cBhvr>
                                      <p:to>
                                        <p:strVal val="visible"/>
                                      </p:to>
                                    </p:set>
                                    <p:anim calcmode="lin" valueType="num">
                                      <p:cBhvr additive="base">
                                        <p:cTn id="25" dur="500" fill="hold"/>
                                        <p:tgtEl>
                                          <p:spTgt spid="4"/>
                                        </p:tgtEl>
                                        <p:attrNameLst>
                                          <p:attrName>ppt_x</p:attrName>
                                        </p:attrNameLst>
                                      </p:cBhvr>
                                      <p:tavLst>
                                        <p:tav tm="0">
                                          <p:val>
                                            <p:strVal val="#ppt_x"/>
                                          </p:val>
                                        </p:tav>
                                        <p:tav tm="100000">
                                          <p:val>
                                            <p:strVal val="#ppt_x"/>
                                          </p:val>
                                        </p:tav>
                                      </p:tavLst>
                                    </p:anim>
                                    <p:anim calcmode="lin" valueType="num">
                                      <p:cBhvr additive="base">
                                        <p:cTn id="26"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 calcmode="lin" valueType="num">
                                      <p:cBhvr additive="base">
                                        <p:cTn id="31"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4" fill="hold" nodeType="clickEffect">
                                  <p:stCondLst>
                                    <p:cond delay="0"/>
                                  </p:stCondLst>
                                  <p:childTnLst>
                                    <p:set>
                                      <p:cBhvr>
                                        <p:cTn id="36" dur="1" fill="hold">
                                          <p:stCondLst>
                                            <p:cond delay="0"/>
                                          </p:stCondLst>
                                        </p:cTn>
                                        <p:tgtEl>
                                          <p:spTgt spid="16386"/>
                                        </p:tgtEl>
                                        <p:attrNameLst>
                                          <p:attrName>style.visibility</p:attrName>
                                        </p:attrNameLst>
                                      </p:cBhvr>
                                      <p:to>
                                        <p:strVal val="visible"/>
                                      </p:to>
                                    </p:set>
                                    <p:anim calcmode="lin" valueType="num">
                                      <p:cBhvr additive="base">
                                        <p:cTn id="37" dur="500" fill="hold"/>
                                        <p:tgtEl>
                                          <p:spTgt spid="16386"/>
                                        </p:tgtEl>
                                        <p:attrNameLst>
                                          <p:attrName>ppt_x</p:attrName>
                                        </p:attrNameLst>
                                      </p:cBhvr>
                                      <p:tavLst>
                                        <p:tav tm="0">
                                          <p:val>
                                            <p:strVal val="#ppt_x"/>
                                          </p:val>
                                        </p:tav>
                                        <p:tav tm="100000">
                                          <p:val>
                                            <p:strVal val="#ppt_x"/>
                                          </p:val>
                                        </p:tav>
                                      </p:tavLst>
                                    </p:anim>
                                    <p:anim calcmode="lin" valueType="num">
                                      <p:cBhvr additive="base">
                                        <p:cTn id="38" dur="500" fill="hold"/>
                                        <p:tgtEl>
                                          <p:spTgt spid="16386"/>
                                        </p:tgtEl>
                                        <p:attrNameLst>
                                          <p:attrName>ppt_y</p:attrName>
                                        </p:attrNameLst>
                                      </p:cBhvr>
                                      <p:tavLst>
                                        <p:tav tm="0">
                                          <p:val>
                                            <p:strVal val="1+#ppt_h/2"/>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8" end="8"/>
                                            </p:txEl>
                                          </p:spTgt>
                                        </p:tgtEl>
                                        <p:attrNameLst>
                                          <p:attrName>style.visibility</p:attrName>
                                        </p:attrNameLst>
                                      </p:cBhvr>
                                      <p:to>
                                        <p:strVal val="visible"/>
                                      </p:to>
                                    </p:set>
                                    <p:anim calcmode="lin" valueType="num">
                                      <p:cBhvr additive="base">
                                        <p:cTn id="43"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2" presetClass="entr" presetSubtype="4" fill="hold" nodeType="clickEffect">
                                  <p:stCondLst>
                                    <p:cond delay="0"/>
                                  </p:stCondLst>
                                  <p:childTnLst>
                                    <p:set>
                                      <p:cBhvr>
                                        <p:cTn id="48" dur="1" fill="hold">
                                          <p:stCondLst>
                                            <p:cond delay="0"/>
                                          </p:stCondLst>
                                        </p:cTn>
                                        <p:tgtEl>
                                          <p:spTgt spid="5"/>
                                        </p:tgtEl>
                                        <p:attrNameLst>
                                          <p:attrName>style.visibility</p:attrName>
                                        </p:attrNameLst>
                                      </p:cBhvr>
                                      <p:to>
                                        <p:strVal val="visible"/>
                                      </p:to>
                                    </p:set>
                                    <p:anim calcmode="lin" valueType="num">
                                      <p:cBhvr additive="base">
                                        <p:cTn id="49" dur="500" fill="hold"/>
                                        <p:tgtEl>
                                          <p:spTgt spid="5"/>
                                        </p:tgtEl>
                                        <p:attrNameLst>
                                          <p:attrName>ppt_x</p:attrName>
                                        </p:attrNameLst>
                                      </p:cBhvr>
                                      <p:tavLst>
                                        <p:tav tm="0">
                                          <p:val>
                                            <p:strVal val="#ppt_x"/>
                                          </p:val>
                                        </p:tav>
                                        <p:tav tm="100000">
                                          <p:val>
                                            <p:strVal val="#ppt_x"/>
                                          </p:val>
                                        </p:tav>
                                      </p:tavLst>
                                    </p:anim>
                                    <p:anim calcmode="lin" valueType="num">
                                      <p:cBhvr additive="base">
                                        <p:cTn id="5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51" fill="hold" nodeType="clickPar">
                      <p:stCondLst>
                        <p:cond delay="indefinite"/>
                      </p:stCondLst>
                      <p:childTnLst>
                        <p:par>
                          <p:cTn id="52" fill="hold" nodeType="withGroup">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3">
                                            <p:txEl>
                                              <p:pRg st="11" end="11"/>
                                            </p:txEl>
                                          </p:spTgt>
                                        </p:tgtEl>
                                        <p:attrNameLst>
                                          <p:attrName>style.visibility</p:attrName>
                                        </p:attrNameLst>
                                      </p:cBhvr>
                                      <p:to>
                                        <p:strVal val="visible"/>
                                      </p:to>
                                    </p:set>
                                    <p:anim calcmode="lin" valueType="num">
                                      <p:cBhvr additive="base">
                                        <p:cTn id="55" dur="500" fill="hold"/>
                                        <p:tgtEl>
                                          <p:spTgt spid="3">
                                            <p:txEl>
                                              <p:pRg st="11" end="11"/>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11" end="1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711200"/>
          </a:xfrm>
        </p:spPr>
        <p:txBody>
          <a:bodyPr rtlCol="0"/>
          <a:lstStyle/>
          <a:p>
            <a:pPr fontAlgn="auto">
              <a:spcAft>
                <a:spcPts val="0"/>
              </a:spcAft>
              <a:defRPr/>
            </a:pPr>
            <a:r>
              <a:t>Update </a:t>
            </a:r>
            <a:r>
              <a:rPr smtClean="0"/>
              <a:t>Operations()</a:t>
            </a:r>
            <a:endParaRPr/>
          </a:p>
        </p:txBody>
      </p:sp>
      <p:sp>
        <p:nvSpPr>
          <p:cNvPr id="3" name="Content Placeholder 2"/>
          <p:cNvSpPr>
            <a:spLocks noGrp="1"/>
          </p:cNvSpPr>
          <p:nvPr>
            <p:ph idx="1"/>
          </p:nvPr>
        </p:nvSpPr>
        <p:spPr>
          <a:xfrm>
            <a:off x="131763" y="863600"/>
            <a:ext cx="11928475" cy="5994400"/>
          </a:xfrm>
        </p:spPr>
        <p:txBody>
          <a:bodyPr rtlCol="0"/>
          <a:lstStyle/>
          <a:p>
            <a:pPr fontAlgn="auto">
              <a:spcAft>
                <a:spcPts val="0"/>
              </a:spcAft>
              <a:defRPr/>
            </a:pPr>
            <a:r>
              <a:rPr lang="en-US" dirty="0" smtClean="0"/>
              <a:t>Like </a:t>
            </a:r>
            <a:r>
              <a:rPr lang="en-US" dirty="0"/>
              <a:t>create operations, </a:t>
            </a:r>
            <a:r>
              <a:rPr lang="en-US" dirty="0">
                <a:hlinkClick r:id="rId2"/>
              </a:rPr>
              <a:t>update</a:t>
            </a:r>
            <a:r>
              <a:rPr lang="en-US" dirty="0"/>
              <a:t> operations operate on a single collection, and they are atomic at a single document level. </a:t>
            </a:r>
            <a:endParaRPr lang="en-US" dirty="0" smtClean="0"/>
          </a:p>
          <a:p>
            <a:pPr fontAlgn="auto">
              <a:spcAft>
                <a:spcPts val="0"/>
              </a:spcAft>
              <a:defRPr/>
            </a:pPr>
            <a:endParaRPr lang="en-US" dirty="0" smtClean="0"/>
          </a:p>
          <a:p>
            <a:pPr fontAlgn="auto">
              <a:spcAft>
                <a:spcPts val="0"/>
              </a:spcAft>
              <a:defRPr/>
            </a:pPr>
            <a:r>
              <a:rPr lang="en-US" dirty="0" smtClean="0"/>
              <a:t>An </a:t>
            </a:r>
            <a:r>
              <a:rPr lang="en-US" dirty="0"/>
              <a:t>update operation takes filters and criteria to select the documents </a:t>
            </a:r>
            <a:r>
              <a:rPr lang="en-US" dirty="0" smtClean="0"/>
              <a:t>we </a:t>
            </a:r>
            <a:r>
              <a:rPr lang="en-US" dirty="0"/>
              <a:t>want to update. </a:t>
            </a:r>
            <a:endParaRPr lang="en-US" dirty="0" smtClean="0"/>
          </a:p>
          <a:p>
            <a:pPr fontAlgn="auto">
              <a:spcAft>
                <a:spcPts val="0"/>
              </a:spcAft>
              <a:defRPr/>
            </a:pPr>
            <a:endParaRPr lang="en-US" dirty="0"/>
          </a:p>
          <a:p>
            <a:pPr fontAlgn="auto">
              <a:spcAft>
                <a:spcPts val="0"/>
              </a:spcAft>
              <a:defRPr/>
            </a:pPr>
            <a:r>
              <a:rPr lang="en-US" dirty="0" smtClean="0"/>
              <a:t>We should </a:t>
            </a:r>
            <a:r>
              <a:rPr lang="en-US" dirty="0"/>
              <a:t>be careful when updating documents, as updates are permanent and can’t be rolled back. This applies to delete operations as well</a:t>
            </a:r>
            <a:r>
              <a:rPr lang="en-US" dirty="0" smtClean="0"/>
              <a:t>.</a:t>
            </a:r>
          </a:p>
          <a:p>
            <a:pPr fontAlgn="auto">
              <a:spcAft>
                <a:spcPts val="0"/>
              </a:spcAft>
              <a:defRPr/>
            </a:pPr>
            <a:endParaRPr lang="en-US" dirty="0"/>
          </a:p>
          <a:p>
            <a:pPr fontAlgn="auto">
              <a:spcAft>
                <a:spcPts val="0"/>
              </a:spcAft>
              <a:defRPr/>
            </a:pPr>
            <a:r>
              <a:rPr lang="en-US" dirty="0"/>
              <a:t>For </a:t>
            </a:r>
            <a:r>
              <a:rPr lang="en-US" dirty="0" err="1"/>
              <a:t>MongoDB</a:t>
            </a:r>
            <a:r>
              <a:rPr lang="en-US" dirty="0"/>
              <a:t> CRUD, there are three different methods of updating documents:</a:t>
            </a:r>
          </a:p>
          <a:p>
            <a:pPr marL="804863" indent="-273050" fontAlgn="auto">
              <a:spcAft>
                <a:spcPts val="0"/>
              </a:spcAft>
              <a:defRPr/>
            </a:pPr>
            <a:r>
              <a:rPr lang="en-US" dirty="0" err="1">
                <a:hlinkClick r:id="rId3"/>
              </a:rPr>
              <a:t>db.collection.updateOne</a:t>
            </a:r>
            <a:r>
              <a:rPr lang="en-US" dirty="0">
                <a:hlinkClick r:id="rId3"/>
              </a:rPr>
              <a:t>()</a:t>
            </a:r>
            <a:endParaRPr lang="en-US" dirty="0"/>
          </a:p>
          <a:p>
            <a:pPr marL="804863" indent="-273050" fontAlgn="auto">
              <a:spcAft>
                <a:spcPts val="0"/>
              </a:spcAft>
              <a:defRPr/>
            </a:pPr>
            <a:r>
              <a:rPr lang="en-US" dirty="0" err="1">
                <a:hlinkClick r:id="rId4"/>
              </a:rPr>
              <a:t>db.collection.updateMany</a:t>
            </a:r>
            <a:r>
              <a:rPr lang="en-US" dirty="0">
                <a:hlinkClick r:id="rId4"/>
              </a:rPr>
              <a:t>()</a:t>
            </a:r>
            <a:endParaRPr lang="en-US" dirty="0"/>
          </a:p>
          <a:p>
            <a:pPr marL="804863" indent="-273050" fontAlgn="auto">
              <a:spcAft>
                <a:spcPts val="0"/>
              </a:spcAft>
              <a:defRPr/>
            </a:pPr>
            <a:r>
              <a:rPr lang="en-US" dirty="0" err="1">
                <a:hlinkClick r:id="rId5"/>
              </a:rPr>
              <a:t>db.collection.replaceOne</a:t>
            </a:r>
            <a:r>
              <a:rPr lang="en-US" dirty="0">
                <a:hlinkClick r:id="rId5"/>
              </a:rPr>
              <a:t>()</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 calcmode="lin" valueType="num">
                                      <p:cBhvr additive="base">
                                        <p:cTn id="1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 calcmode="lin" valueType="num">
                                      <p:cBhvr additive="base">
                                        <p:cTn id="25"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anim calcmode="lin" valueType="num">
                                      <p:cBhvr additive="base">
                                        <p:cTn id="31"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 calcmode="lin" valueType="num">
                                      <p:cBhvr additive="base">
                                        <p:cTn id="37"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anim calcmode="lin" valueType="num">
                                      <p:cBhvr additive="base">
                                        <p:cTn id="43"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711200"/>
          </a:xfrm>
        </p:spPr>
        <p:txBody>
          <a:bodyPr rtlCol="0"/>
          <a:lstStyle/>
          <a:p>
            <a:pPr fontAlgn="auto">
              <a:spcAft>
                <a:spcPts val="0"/>
              </a:spcAft>
              <a:defRPr/>
            </a:pPr>
            <a:r>
              <a:rPr err="1"/>
              <a:t>replaceOne</a:t>
            </a:r>
            <a:r>
              <a:t>()</a:t>
            </a:r>
          </a:p>
        </p:txBody>
      </p:sp>
      <p:sp>
        <p:nvSpPr>
          <p:cNvPr id="3" name="Content Placeholder 2"/>
          <p:cNvSpPr>
            <a:spLocks noGrp="1"/>
          </p:cNvSpPr>
          <p:nvPr>
            <p:ph idx="1"/>
          </p:nvPr>
        </p:nvSpPr>
        <p:spPr>
          <a:xfrm>
            <a:off x="131763" y="863600"/>
            <a:ext cx="11928475" cy="5994400"/>
          </a:xfrm>
        </p:spPr>
        <p:txBody>
          <a:bodyPr rtlCol="0"/>
          <a:lstStyle/>
          <a:p>
            <a:pPr fontAlgn="auto">
              <a:spcAft>
                <a:spcPts val="0"/>
              </a:spcAft>
              <a:defRPr/>
            </a:pPr>
            <a:r>
              <a:rPr lang="en-US" dirty="0" smtClean="0"/>
              <a:t>The</a:t>
            </a:r>
            <a:r>
              <a:rPr lang="en-US" i="1" dirty="0" smtClean="0"/>
              <a:t> </a:t>
            </a:r>
            <a:r>
              <a:rPr lang="en-US" i="1" dirty="0" err="1"/>
              <a:t>replaceOne</a:t>
            </a:r>
            <a:r>
              <a:rPr lang="en-US" i="1" dirty="0"/>
              <a:t>()</a:t>
            </a:r>
            <a:r>
              <a:rPr lang="en-US" dirty="0"/>
              <a:t> method is used to replace a single document in the specified collection. </a:t>
            </a:r>
            <a:r>
              <a:rPr lang="en-US" i="1" dirty="0" err="1"/>
              <a:t>replaceOne</a:t>
            </a:r>
            <a:r>
              <a:rPr lang="en-US" i="1" dirty="0"/>
              <a:t>()</a:t>
            </a:r>
            <a:r>
              <a:rPr lang="en-US" dirty="0"/>
              <a:t> replaces the entire document, meaning fields in the old document not contained in the new will be lost.</a:t>
            </a:r>
          </a:p>
        </p:txBody>
      </p:sp>
      <p:pic>
        <p:nvPicPr>
          <p:cNvPr id="194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500" y="1903413"/>
            <a:ext cx="6562725" cy="1104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4" name="Group 3"/>
          <p:cNvGrpSpPr>
            <a:grpSpLocks/>
          </p:cNvGrpSpPr>
          <p:nvPr/>
        </p:nvGrpSpPr>
        <p:grpSpPr bwMode="auto">
          <a:xfrm>
            <a:off x="311150" y="3186113"/>
            <a:ext cx="10725150" cy="1066800"/>
            <a:chOff x="310696" y="3185886"/>
            <a:chExt cx="10725603" cy="1066800"/>
          </a:xfrm>
        </p:grpSpPr>
        <p:pic>
          <p:nvPicPr>
            <p:cNvPr id="93190"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0696" y="3185886"/>
              <a:ext cx="6229350"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3191"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40499" y="3417207"/>
              <a:ext cx="4495800" cy="704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19458"/>
                                        </p:tgtEl>
                                        <p:attrNameLst>
                                          <p:attrName>style.visibility</p:attrName>
                                        </p:attrNameLst>
                                      </p:cBhvr>
                                      <p:to>
                                        <p:strVal val="visible"/>
                                      </p:to>
                                    </p:set>
                                    <p:anim calcmode="lin" valueType="num">
                                      <p:cBhvr additive="base">
                                        <p:cTn id="13" dur="500" fill="hold"/>
                                        <p:tgtEl>
                                          <p:spTgt spid="19458"/>
                                        </p:tgtEl>
                                        <p:attrNameLst>
                                          <p:attrName>ppt_x</p:attrName>
                                        </p:attrNameLst>
                                      </p:cBhvr>
                                      <p:tavLst>
                                        <p:tav tm="0">
                                          <p:val>
                                            <p:strVal val="#ppt_x"/>
                                          </p:val>
                                        </p:tav>
                                        <p:tav tm="100000">
                                          <p:val>
                                            <p:strVal val="#ppt_x"/>
                                          </p:val>
                                        </p:tav>
                                      </p:tavLst>
                                    </p:anim>
                                    <p:anim calcmode="lin" valueType="num">
                                      <p:cBhvr additive="base">
                                        <p:cTn id="14" dur="500" fill="hold"/>
                                        <p:tgtEl>
                                          <p:spTgt spid="19458"/>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711200"/>
          </a:xfrm>
        </p:spPr>
        <p:txBody>
          <a:bodyPr rtlCol="0"/>
          <a:lstStyle/>
          <a:p>
            <a:pPr fontAlgn="auto">
              <a:spcAft>
                <a:spcPts val="0"/>
              </a:spcAft>
              <a:defRPr/>
            </a:pPr>
            <a:r>
              <a:rPr err="1"/>
              <a:t>updateOne</a:t>
            </a:r>
            <a:r>
              <a:t>()</a:t>
            </a:r>
          </a:p>
        </p:txBody>
      </p:sp>
      <p:sp>
        <p:nvSpPr>
          <p:cNvPr id="3" name="Content Placeholder 2"/>
          <p:cNvSpPr>
            <a:spLocks noGrp="1"/>
          </p:cNvSpPr>
          <p:nvPr>
            <p:ph idx="1"/>
          </p:nvPr>
        </p:nvSpPr>
        <p:spPr>
          <a:xfrm>
            <a:off x="131763" y="863600"/>
            <a:ext cx="11928475" cy="5994400"/>
          </a:xfrm>
        </p:spPr>
        <p:txBody>
          <a:bodyPr rtlCol="0"/>
          <a:lstStyle/>
          <a:p>
            <a:pPr fontAlgn="auto">
              <a:spcAft>
                <a:spcPts val="0"/>
              </a:spcAft>
              <a:defRPr/>
            </a:pPr>
            <a:r>
              <a:rPr lang="en-US" dirty="0" smtClean="0"/>
              <a:t>We </a:t>
            </a:r>
            <a:r>
              <a:rPr lang="en-US" dirty="0"/>
              <a:t>can update a currently existing record and change a single document with an update operation. </a:t>
            </a:r>
            <a:endParaRPr lang="en-US" dirty="0" smtClean="0"/>
          </a:p>
          <a:p>
            <a:pPr fontAlgn="auto">
              <a:spcAft>
                <a:spcPts val="0"/>
              </a:spcAft>
              <a:defRPr/>
            </a:pPr>
            <a:r>
              <a:rPr lang="en-US" dirty="0" smtClean="0"/>
              <a:t>To </a:t>
            </a:r>
            <a:r>
              <a:rPr lang="en-US" dirty="0"/>
              <a:t>do this, we use the </a:t>
            </a:r>
            <a:r>
              <a:rPr lang="en-US" i="1" dirty="0" err="1"/>
              <a:t>updateOne</a:t>
            </a:r>
            <a:r>
              <a:rPr lang="en-US" i="1" dirty="0"/>
              <a:t>()</a:t>
            </a:r>
            <a:r>
              <a:rPr lang="en-US" dirty="0"/>
              <a:t> method on a chosen collection, which here is “</a:t>
            </a:r>
            <a:r>
              <a:rPr lang="en-US" dirty="0" err="1"/>
              <a:t>RecordsDB</a:t>
            </a:r>
            <a:r>
              <a:rPr lang="en-US" dirty="0"/>
              <a:t>.” To update a document, we provide the method with two arguments: an update filter and an update action. </a:t>
            </a:r>
          </a:p>
          <a:p>
            <a:pPr fontAlgn="auto">
              <a:spcAft>
                <a:spcPts val="0"/>
              </a:spcAft>
              <a:defRPr/>
            </a:pPr>
            <a:r>
              <a:rPr lang="en-US" dirty="0"/>
              <a:t>The update filter defines which items we want to update, and the update action defines how to update those items. </a:t>
            </a:r>
            <a:endParaRPr lang="en-US" dirty="0" smtClean="0"/>
          </a:p>
          <a:p>
            <a:pPr fontAlgn="auto">
              <a:spcAft>
                <a:spcPts val="0"/>
              </a:spcAft>
              <a:defRPr/>
            </a:pPr>
            <a:r>
              <a:rPr lang="en-US" dirty="0" smtClean="0"/>
              <a:t>We </a:t>
            </a:r>
            <a:r>
              <a:rPr lang="en-US" dirty="0"/>
              <a:t>first pass in the update filter. </a:t>
            </a:r>
            <a:endParaRPr lang="en-US" dirty="0" smtClean="0"/>
          </a:p>
          <a:p>
            <a:pPr fontAlgn="auto">
              <a:spcAft>
                <a:spcPts val="0"/>
              </a:spcAft>
              <a:defRPr/>
            </a:pPr>
            <a:r>
              <a:rPr lang="en-US" dirty="0" smtClean="0"/>
              <a:t>Then</a:t>
            </a:r>
            <a:r>
              <a:rPr lang="en-US" dirty="0"/>
              <a:t>, we use the “$set” key and provide the fields we want to update as a value. </a:t>
            </a:r>
            <a:endParaRPr lang="en-US" dirty="0" smtClean="0"/>
          </a:p>
          <a:p>
            <a:pPr fontAlgn="auto">
              <a:spcAft>
                <a:spcPts val="0"/>
              </a:spcAft>
              <a:defRPr/>
            </a:pPr>
            <a:r>
              <a:rPr lang="en-US" dirty="0" smtClean="0"/>
              <a:t>This </a:t>
            </a:r>
            <a:r>
              <a:rPr lang="en-US" dirty="0"/>
              <a:t>method will update the first record that matches the provided filter.</a:t>
            </a:r>
          </a:p>
        </p:txBody>
      </p:sp>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4475" y="4951413"/>
            <a:ext cx="6724650" cy="41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41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4475" y="5480050"/>
            <a:ext cx="5095875"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4" name="Group 3"/>
          <p:cNvGrpSpPr>
            <a:grpSpLocks/>
          </p:cNvGrpSpPr>
          <p:nvPr/>
        </p:nvGrpSpPr>
        <p:grpSpPr bwMode="auto">
          <a:xfrm>
            <a:off x="144463" y="6029325"/>
            <a:ext cx="11911012" cy="409575"/>
            <a:chOff x="143728" y="6081357"/>
            <a:chExt cx="12424628" cy="428269"/>
          </a:xfrm>
        </p:grpSpPr>
        <p:pic>
          <p:nvPicPr>
            <p:cNvPr id="94215"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3728" y="6081357"/>
              <a:ext cx="699135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4216" name="Picture 5"/>
            <p:cNvPicPr>
              <a:picLocks noChangeAspect="1" noChangeArrowheads="1"/>
            </p:cNvPicPr>
            <p:nvPr/>
          </p:nvPicPr>
          <p:blipFill>
            <a:blip r:embed="rId5">
              <a:extLst>
                <a:ext uri="{28A0092B-C50C-407E-A947-70E740481C1C}">
                  <a14:useLocalDpi xmlns:a14="http://schemas.microsoft.com/office/drawing/2010/main" val="0"/>
                </a:ext>
              </a:extLst>
            </a:blip>
            <a:srcRect l="1874"/>
            <a:stretch>
              <a:fillRect/>
            </a:stretch>
          </p:blipFill>
          <p:spPr bwMode="auto">
            <a:xfrm>
              <a:off x="7128728" y="6100051"/>
              <a:ext cx="5439628" cy="409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4" fill="hold" nodeType="clickEffect">
                                  <p:stCondLst>
                                    <p:cond delay="0"/>
                                  </p:stCondLst>
                                  <p:childTnLst>
                                    <p:set>
                                      <p:cBhvr>
                                        <p:cTn id="42" dur="1" fill="hold">
                                          <p:stCondLst>
                                            <p:cond delay="0"/>
                                          </p:stCondLst>
                                        </p:cTn>
                                        <p:tgtEl>
                                          <p:spTgt spid="17410"/>
                                        </p:tgtEl>
                                        <p:attrNameLst>
                                          <p:attrName>style.visibility</p:attrName>
                                        </p:attrNameLst>
                                      </p:cBhvr>
                                      <p:to>
                                        <p:strVal val="visible"/>
                                      </p:to>
                                    </p:set>
                                    <p:anim calcmode="lin" valueType="num">
                                      <p:cBhvr additive="base">
                                        <p:cTn id="43" dur="500" fill="hold"/>
                                        <p:tgtEl>
                                          <p:spTgt spid="17410"/>
                                        </p:tgtEl>
                                        <p:attrNameLst>
                                          <p:attrName>ppt_x</p:attrName>
                                        </p:attrNameLst>
                                      </p:cBhvr>
                                      <p:tavLst>
                                        <p:tav tm="0">
                                          <p:val>
                                            <p:strVal val="#ppt_x"/>
                                          </p:val>
                                        </p:tav>
                                        <p:tav tm="100000">
                                          <p:val>
                                            <p:strVal val="#ppt_x"/>
                                          </p:val>
                                        </p:tav>
                                      </p:tavLst>
                                    </p:anim>
                                    <p:anim calcmode="lin" valueType="num">
                                      <p:cBhvr additive="base">
                                        <p:cTn id="44" dur="500" fill="hold"/>
                                        <p:tgtEl>
                                          <p:spTgt spid="17410"/>
                                        </p:tgtEl>
                                        <p:attrNameLst>
                                          <p:attrName>ppt_y</p:attrName>
                                        </p:attrNameLst>
                                      </p:cBhvr>
                                      <p:tavLst>
                                        <p:tav tm="0">
                                          <p:val>
                                            <p:strVal val="1+#ppt_h/2"/>
                                          </p:val>
                                        </p:tav>
                                        <p:tav tm="100000">
                                          <p:val>
                                            <p:strVal val="#ppt_y"/>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2" presetClass="entr" presetSubtype="4" fill="hold" nodeType="clickEffect">
                                  <p:stCondLst>
                                    <p:cond delay="0"/>
                                  </p:stCondLst>
                                  <p:childTnLst>
                                    <p:set>
                                      <p:cBhvr>
                                        <p:cTn id="48" dur="1" fill="hold">
                                          <p:stCondLst>
                                            <p:cond delay="0"/>
                                          </p:stCondLst>
                                        </p:cTn>
                                        <p:tgtEl>
                                          <p:spTgt spid="17411"/>
                                        </p:tgtEl>
                                        <p:attrNameLst>
                                          <p:attrName>style.visibility</p:attrName>
                                        </p:attrNameLst>
                                      </p:cBhvr>
                                      <p:to>
                                        <p:strVal val="visible"/>
                                      </p:to>
                                    </p:set>
                                    <p:anim calcmode="lin" valueType="num">
                                      <p:cBhvr additive="base">
                                        <p:cTn id="49" dur="500" fill="hold"/>
                                        <p:tgtEl>
                                          <p:spTgt spid="17411"/>
                                        </p:tgtEl>
                                        <p:attrNameLst>
                                          <p:attrName>ppt_x</p:attrName>
                                        </p:attrNameLst>
                                      </p:cBhvr>
                                      <p:tavLst>
                                        <p:tav tm="0">
                                          <p:val>
                                            <p:strVal val="#ppt_x"/>
                                          </p:val>
                                        </p:tav>
                                        <p:tav tm="100000">
                                          <p:val>
                                            <p:strVal val="#ppt_x"/>
                                          </p:val>
                                        </p:tav>
                                      </p:tavLst>
                                    </p:anim>
                                    <p:anim calcmode="lin" valueType="num">
                                      <p:cBhvr additive="base">
                                        <p:cTn id="50" dur="500" fill="hold"/>
                                        <p:tgtEl>
                                          <p:spTgt spid="17411"/>
                                        </p:tgtEl>
                                        <p:attrNameLst>
                                          <p:attrName>ppt_y</p:attrName>
                                        </p:attrNameLst>
                                      </p:cBhvr>
                                      <p:tavLst>
                                        <p:tav tm="0">
                                          <p:val>
                                            <p:strVal val="1+#ppt_h/2"/>
                                          </p:val>
                                        </p:tav>
                                        <p:tav tm="100000">
                                          <p:val>
                                            <p:strVal val="#ppt_y"/>
                                          </p:val>
                                        </p:tav>
                                      </p:tavLst>
                                    </p:anim>
                                  </p:childTnLst>
                                </p:cTn>
                              </p:par>
                            </p:childTnLst>
                          </p:cTn>
                        </p:par>
                      </p:childTnLst>
                    </p:cTn>
                  </p:par>
                  <p:par>
                    <p:cTn id="51" fill="hold" nodeType="clickPar">
                      <p:stCondLst>
                        <p:cond delay="indefinite"/>
                      </p:stCondLst>
                      <p:childTnLst>
                        <p:par>
                          <p:cTn id="52" fill="hold" nodeType="withGroup">
                            <p:stCondLst>
                              <p:cond delay="0"/>
                            </p:stCondLst>
                            <p:childTnLst>
                              <p:par>
                                <p:cTn id="53" presetID="2" presetClass="entr" presetSubtype="4" fill="hold" nodeType="clickEffect">
                                  <p:stCondLst>
                                    <p:cond delay="0"/>
                                  </p:stCondLst>
                                  <p:childTnLst>
                                    <p:set>
                                      <p:cBhvr>
                                        <p:cTn id="54" dur="1" fill="hold">
                                          <p:stCondLst>
                                            <p:cond delay="0"/>
                                          </p:stCondLst>
                                        </p:cTn>
                                        <p:tgtEl>
                                          <p:spTgt spid="4"/>
                                        </p:tgtEl>
                                        <p:attrNameLst>
                                          <p:attrName>style.visibility</p:attrName>
                                        </p:attrNameLst>
                                      </p:cBhvr>
                                      <p:to>
                                        <p:strVal val="visible"/>
                                      </p:to>
                                    </p:set>
                                    <p:anim calcmode="lin" valueType="num">
                                      <p:cBhvr additive="base">
                                        <p:cTn id="55" dur="500" fill="hold"/>
                                        <p:tgtEl>
                                          <p:spTgt spid="4"/>
                                        </p:tgtEl>
                                        <p:attrNameLst>
                                          <p:attrName>ppt_x</p:attrName>
                                        </p:attrNameLst>
                                      </p:cBhvr>
                                      <p:tavLst>
                                        <p:tav tm="0">
                                          <p:val>
                                            <p:strVal val="#ppt_x"/>
                                          </p:val>
                                        </p:tav>
                                        <p:tav tm="100000">
                                          <p:val>
                                            <p:strVal val="#ppt_x"/>
                                          </p:val>
                                        </p:tav>
                                      </p:tavLst>
                                    </p:anim>
                                    <p:anim calcmode="lin" valueType="num">
                                      <p:cBhvr additive="base">
                                        <p:cTn id="56"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711200"/>
          </a:xfrm>
        </p:spPr>
        <p:txBody>
          <a:bodyPr rtlCol="0"/>
          <a:lstStyle/>
          <a:p>
            <a:pPr fontAlgn="auto">
              <a:spcAft>
                <a:spcPts val="0"/>
              </a:spcAft>
              <a:defRPr/>
            </a:pPr>
            <a:r>
              <a:rPr err="1"/>
              <a:t>updateMany</a:t>
            </a:r>
            <a:r>
              <a:t>()</a:t>
            </a:r>
          </a:p>
        </p:txBody>
      </p:sp>
      <p:sp>
        <p:nvSpPr>
          <p:cNvPr id="3" name="Content Placeholder 2"/>
          <p:cNvSpPr>
            <a:spLocks noGrp="1"/>
          </p:cNvSpPr>
          <p:nvPr>
            <p:ph idx="1"/>
          </p:nvPr>
        </p:nvSpPr>
        <p:spPr>
          <a:xfrm>
            <a:off x="131763" y="863600"/>
            <a:ext cx="11928475" cy="5994400"/>
          </a:xfrm>
        </p:spPr>
        <p:txBody>
          <a:bodyPr rtlCol="0"/>
          <a:lstStyle/>
          <a:p>
            <a:pPr fontAlgn="auto">
              <a:spcAft>
                <a:spcPts val="0"/>
              </a:spcAft>
              <a:defRPr/>
            </a:pPr>
            <a:r>
              <a:rPr lang="en-US" i="1" dirty="0" err="1" smtClean="0"/>
              <a:t>updateMany</a:t>
            </a:r>
            <a:r>
              <a:rPr lang="en-US" i="1" dirty="0"/>
              <a:t>()</a:t>
            </a:r>
            <a:r>
              <a:rPr lang="en-US" dirty="0"/>
              <a:t> allows us to update multiple items by passing in a list of items, just as we did when inserting multiple items. </a:t>
            </a:r>
            <a:endParaRPr lang="en-US" dirty="0" smtClean="0"/>
          </a:p>
          <a:p>
            <a:pPr fontAlgn="auto">
              <a:spcAft>
                <a:spcPts val="0"/>
              </a:spcAft>
              <a:defRPr/>
            </a:pPr>
            <a:r>
              <a:rPr lang="en-US" dirty="0" smtClean="0"/>
              <a:t>This </a:t>
            </a:r>
            <a:r>
              <a:rPr lang="en-US" dirty="0"/>
              <a:t>update operation uses the same syntax for updating a single document. </a:t>
            </a:r>
          </a:p>
        </p:txBody>
      </p:sp>
      <p:pic>
        <p:nvPicPr>
          <p:cNvPr id="184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500" y="2087563"/>
            <a:ext cx="4171950" cy="390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43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500" y="2627313"/>
            <a:ext cx="4619625"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5" name="Group 4"/>
          <p:cNvGrpSpPr>
            <a:grpSpLocks/>
          </p:cNvGrpSpPr>
          <p:nvPr/>
        </p:nvGrpSpPr>
        <p:grpSpPr bwMode="auto">
          <a:xfrm>
            <a:off x="571500" y="3281363"/>
            <a:ext cx="10766425" cy="876300"/>
            <a:chOff x="570789" y="3541881"/>
            <a:chExt cx="10767300" cy="876300"/>
          </a:xfrm>
        </p:grpSpPr>
        <p:pic>
          <p:nvPicPr>
            <p:cNvPr id="95239" name="Picture 4"/>
            <p:cNvPicPr>
              <a:picLocks noChangeAspect="1" noChangeArrowheads="1"/>
            </p:cNvPicPr>
            <p:nvPr/>
          </p:nvPicPr>
          <p:blipFill>
            <a:blip r:embed="rId4">
              <a:extLst>
                <a:ext uri="{28A0092B-C50C-407E-A947-70E740481C1C}">
                  <a14:useLocalDpi xmlns:a14="http://schemas.microsoft.com/office/drawing/2010/main" val="0"/>
                </a:ext>
              </a:extLst>
            </a:blip>
            <a:srcRect t="19643"/>
            <a:stretch>
              <a:fillRect/>
            </a:stretch>
          </p:blipFill>
          <p:spPr bwMode="auto">
            <a:xfrm>
              <a:off x="570789" y="3541881"/>
              <a:ext cx="6286500" cy="8572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5240" name="Picture 5"/>
            <p:cNvPicPr>
              <a:picLocks noChangeAspect="1" noChangeArrowheads="1"/>
            </p:cNvPicPr>
            <p:nvPr/>
          </p:nvPicPr>
          <p:blipFill>
            <a:blip r:embed="rId5">
              <a:extLst>
                <a:ext uri="{28A0092B-C50C-407E-A947-70E740481C1C}">
                  <a14:useLocalDpi xmlns:a14="http://schemas.microsoft.com/office/drawing/2010/main" val="0"/>
                </a:ext>
              </a:extLst>
            </a:blip>
            <a:srcRect l="752"/>
            <a:stretch>
              <a:fillRect/>
            </a:stretch>
          </p:blipFill>
          <p:spPr bwMode="auto">
            <a:xfrm>
              <a:off x="6847763" y="3541881"/>
              <a:ext cx="4490326" cy="876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18434"/>
                                        </p:tgtEl>
                                        <p:attrNameLst>
                                          <p:attrName>style.visibility</p:attrName>
                                        </p:attrNameLst>
                                      </p:cBhvr>
                                      <p:to>
                                        <p:strVal val="visible"/>
                                      </p:to>
                                    </p:set>
                                    <p:anim calcmode="lin" valueType="num">
                                      <p:cBhvr additive="base">
                                        <p:cTn id="19" dur="500" fill="hold"/>
                                        <p:tgtEl>
                                          <p:spTgt spid="18434"/>
                                        </p:tgtEl>
                                        <p:attrNameLst>
                                          <p:attrName>ppt_x</p:attrName>
                                        </p:attrNameLst>
                                      </p:cBhvr>
                                      <p:tavLst>
                                        <p:tav tm="0">
                                          <p:val>
                                            <p:strVal val="#ppt_x"/>
                                          </p:val>
                                        </p:tav>
                                        <p:tav tm="100000">
                                          <p:val>
                                            <p:strVal val="#ppt_x"/>
                                          </p:val>
                                        </p:tav>
                                      </p:tavLst>
                                    </p:anim>
                                    <p:anim calcmode="lin" valueType="num">
                                      <p:cBhvr additive="base">
                                        <p:cTn id="20" dur="500" fill="hold"/>
                                        <p:tgtEl>
                                          <p:spTgt spid="18434"/>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18435"/>
                                        </p:tgtEl>
                                        <p:attrNameLst>
                                          <p:attrName>style.visibility</p:attrName>
                                        </p:attrNameLst>
                                      </p:cBhvr>
                                      <p:to>
                                        <p:strVal val="visible"/>
                                      </p:to>
                                    </p:set>
                                    <p:anim calcmode="lin" valueType="num">
                                      <p:cBhvr additive="base">
                                        <p:cTn id="25" dur="500" fill="hold"/>
                                        <p:tgtEl>
                                          <p:spTgt spid="18435"/>
                                        </p:tgtEl>
                                        <p:attrNameLst>
                                          <p:attrName>ppt_x</p:attrName>
                                        </p:attrNameLst>
                                      </p:cBhvr>
                                      <p:tavLst>
                                        <p:tav tm="0">
                                          <p:val>
                                            <p:strVal val="#ppt_x"/>
                                          </p:val>
                                        </p:tav>
                                        <p:tav tm="100000">
                                          <p:val>
                                            <p:strVal val="#ppt_x"/>
                                          </p:val>
                                        </p:tav>
                                      </p:tavLst>
                                    </p:anim>
                                    <p:anim calcmode="lin" valueType="num">
                                      <p:cBhvr additive="base">
                                        <p:cTn id="26" dur="500" fill="hold"/>
                                        <p:tgtEl>
                                          <p:spTgt spid="18435"/>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nodeType="clickEffect">
                                  <p:stCondLst>
                                    <p:cond delay="0"/>
                                  </p:stCondLst>
                                  <p:childTnLst>
                                    <p:set>
                                      <p:cBhvr>
                                        <p:cTn id="30" dur="1" fill="hold">
                                          <p:stCondLst>
                                            <p:cond delay="0"/>
                                          </p:stCondLst>
                                        </p:cTn>
                                        <p:tgtEl>
                                          <p:spTgt spid="5"/>
                                        </p:tgtEl>
                                        <p:attrNameLst>
                                          <p:attrName>style.visibility</p:attrName>
                                        </p:attrNameLst>
                                      </p:cBhvr>
                                      <p:to>
                                        <p:strVal val="visible"/>
                                      </p:to>
                                    </p:set>
                                    <p:anim calcmode="lin" valueType="num">
                                      <p:cBhvr additive="base">
                                        <p:cTn id="31" dur="500" fill="hold"/>
                                        <p:tgtEl>
                                          <p:spTgt spid="5"/>
                                        </p:tgtEl>
                                        <p:attrNameLst>
                                          <p:attrName>ppt_x</p:attrName>
                                        </p:attrNameLst>
                                      </p:cBhvr>
                                      <p:tavLst>
                                        <p:tav tm="0">
                                          <p:val>
                                            <p:strVal val="#ppt_x"/>
                                          </p:val>
                                        </p:tav>
                                        <p:tav tm="100000">
                                          <p:val>
                                            <p:strVal val="#ppt_x"/>
                                          </p:val>
                                        </p:tav>
                                      </p:tavLst>
                                    </p:anim>
                                    <p:anim calcmode="lin" valueType="num">
                                      <p:cBhvr additive="base">
                                        <p:cTn id="3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711200"/>
          </a:xfrm>
        </p:spPr>
        <p:txBody>
          <a:bodyPr rtlCol="0"/>
          <a:lstStyle/>
          <a:p>
            <a:pPr fontAlgn="auto">
              <a:spcAft>
                <a:spcPts val="0"/>
              </a:spcAft>
              <a:defRPr/>
            </a:pPr>
            <a:r>
              <a:rPr smtClean="0"/>
              <a:t>Intro</a:t>
            </a:r>
            <a:endParaRPr/>
          </a:p>
        </p:txBody>
      </p:sp>
      <p:sp>
        <p:nvSpPr>
          <p:cNvPr id="3" name="Content Placeholder 2"/>
          <p:cNvSpPr>
            <a:spLocks noGrp="1"/>
          </p:cNvSpPr>
          <p:nvPr>
            <p:ph idx="1"/>
          </p:nvPr>
        </p:nvSpPr>
        <p:spPr>
          <a:xfrm>
            <a:off x="131763" y="863600"/>
            <a:ext cx="11928475" cy="5994400"/>
          </a:xfrm>
        </p:spPr>
        <p:txBody>
          <a:bodyPr rtlCol="0"/>
          <a:lstStyle/>
          <a:p>
            <a:pPr>
              <a:spcAft>
                <a:spcPts val="0"/>
              </a:spcAft>
              <a:defRPr/>
            </a:pPr>
            <a:r>
              <a:rPr lang="en-US" dirty="0" err="1" smtClean="0"/>
              <a:t>MongoDB</a:t>
            </a:r>
            <a:r>
              <a:rPr lang="en-US" dirty="0" smtClean="0"/>
              <a:t> </a:t>
            </a:r>
            <a:r>
              <a:rPr lang="en-US" dirty="0"/>
              <a:t>is an open-source </a:t>
            </a:r>
            <a:r>
              <a:rPr lang="en-US" b="1" dirty="0"/>
              <a:t>document-oriented database</a:t>
            </a:r>
            <a:r>
              <a:rPr lang="en-US" dirty="0"/>
              <a:t> that is designed to store a large scale of data and also allows you to work with that data very efficiently</a:t>
            </a:r>
            <a:r>
              <a:rPr lang="en-US" dirty="0" smtClean="0"/>
              <a:t>.</a:t>
            </a:r>
          </a:p>
          <a:p>
            <a:pPr>
              <a:spcAft>
                <a:spcPts val="0"/>
              </a:spcAft>
              <a:defRPr/>
            </a:pPr>
            <a:endParaRPr lang="en-US" dirty="0"/>
          </a:p>
          <a:p>
            <a:pPr>
              <a:spcAft>
                <a:spcPts val="0"/>
              </a:spcAft>
              <a:defRPr/>
            </a:pPr>
            <a:r>
              <a:rPr lang="en-US" dirty="0"/>
              <a:t> It is categorized under the </a:t>
            </a:r>
            <a:r>
              <a:rPr lang="en-US" dirty="0" err="1"/>
              <a:t>NoSQL</a:t>
            </a:r>
            <a:r>
              <a:rPr lang="en-US" dirty="0"/>
              <a:t> (Not only SQL) database because the storage and retrieval of data in the </a:t>
            </a:r>
            <a:r>
              <a:rPr lang="en-US" dirty="0" err="1"/>
              <a:t>MongoDB</a:t>
            </a:r>
            <a:r>
              <a:rPr lang="en-US" dirty="0"/>
              <a:t> are not in the form of tables. </a:t>
            </a:r>
            <a:endParaRPr lang="en-US" dirty="0" smtClean="0"/>
          </a:p>
          <a:p>
            <a:pPr>
              <a:spcAft>
                <a:spcPts val="0"/>
              </a:spcAft>
              <a:defRPr/>
            </a:pPr>
            <a:endParaRPr lang="en-US" dirty="0"/>
          </a:p>
          <a:p>
            <a:pPr>
              <a:spcAft>
                <a:spcPts val="0"/>
              </a:spcAft>
              <a:defRPr/>
            </a:pPr>
            <a:r>
              <a:rPr lang="en-US" dirty="0"/>
              <a:t>The </a:t>
            </a:r>
            <a:r>
              <a:rPr lang="en-US" dirty="0" err="1"/>
              <a:t>MongoDB</a:t>
            </a:r>
            <a:r>
              <a:rPr lang="en-US" dirty="0"/>
              <a:t> database is developed and managed by </a:t>
            </a:r>
            <a:r>
              <a:rPr lang="en-US" dirty="0" err="1"/>
              <a:t>MongoDB.Inc</a:t>
            </a:r>
            <a:r>
              <a:rPr lang="en-US" dirty="0"/>
              <a:t> under SSPL(Server Side Public License) and initially released in February 2009. </a:t>
            </a:r>
            <a:endParaRPr lang="en-US" dirty="0" smtClean="0"/>
          </a:p>
          <a:p>
            <a:pPr>
              <a:spcAft>
                <a:spcPts val="0"/>
              </a:spcAft>
              <a:defRPr/>
            </a:pPr>
            <a:endParaRPr lang="en-US" dirty="0"/>
          </a:p>
          <a:p>
            <a:pPr>
              <a:spcAft>
                <a:spcPts val="0"/>
              </a:spcAft>
              <a:defRPr/>
            </a:pPr>
            <a:r>
              <a:rPr lang="en-US" dirty="0"/>
              <a:t>It also provides official driver support for all the popular languages like C, C++, C#, and </a:t>
            </a:r>
            <a:r>
              <a:rPr lang="en-US" dirty="0" err="1"/>
              <a:t>.Net</a:t>
            </a:r>
            <a:r>
              <a:rPr lang="en-US" dirty="0"/>
              <a:t>, Go, Java, Node.js, Perl, PHP, Python, Motor, Ruby, </a:t>
            </a:r>
            <a:r>
              <a:rPr lang="en-US" dirty="0" err="1"/>
              <a:t>Scala</a:t>
            </a:r>
            <a:r>
              <a:rPr lang="en-US" dirty="0"/>
              <a:t>, Swift, </a:t>
            </a:r>
            <a:r>
              <a:rPr lang="en-US" dirty="0" err="1"/>
              <a:t>Mongoid</a:t>
            </a:r>
            <a:r>
              <a:rPr lang="en-US" dirty="0"/>
              <a:t>. So, that you can create an application using any of these languages. </a:t>
            </a:r>
            <a:endParaRPr lang="en-US" dirty="0" smtClean="0"/>
          </a:p>
          <a:p>
            <a:pPr>
              <a:spcAft>
                <a:spcPts val="0"/>
              </a:spcAft>
              <a:defRPr/>
            </a:pPr>
            <a:endParaRPr lang="en-US" dirty="0"/>
          </a:p>
          <a:p>
            <a:pPr>
              <a:spcAft>
                <a:spcPts val="0"/>
              </a:spcAft>
              <a:defRPr/>
            </a:pPr>
            <a:r>
              <a:rPr lang="en-US" dirty="0"/>
              <a:t>Nowadays there are so many companies that used </a:t>
            </a:r>
            <a:r>
              <a:rPr lang="en-US" dirty="0" err="1"/>
              <a:t>MongoDB</a:t>
            </a:r>
            <a:r>
              <a:rPr lang="en-US" dirty="0"/>
              <a:t> like Facebook, Nokia, eBay, Adobe, Google, etc. to store their large amount of data. </a:t>
            </a:r>
            <a:r>
              <a:rPr lang="en-US" b="1" dirty="0"/>
              <a:t> </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 calcmode="lin" valueType="num">
                                      <p:cBhvr additive="base">
                                        <p:cTn id="1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 calcmode="lin" valueType="num">
                                      <p:cBhvr additive="base">
                                        <p:cTn id="25"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 calcmode="lin" valueType="num">
                                      <p:cBhvr additive="base">
                                        <p:cTn id="31"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711200"/>
          </a:xfrm>
        </p:spPr>
        <p:txBody>
          <a:bodyPr rtlCol="0"/>
          <a:lstStyle/>
          <a:p>
            <a:pPr fontAlgn="auto">
              <a:spcAft>
                <a:spcPts val="0"/>
              </a:spcAft>
              <a:defRPr/>
            </a:pPr>
            <a:r>
              <a:t>Delete Operations</a:t>
            </a:r>
          </a:p>
        </p:txBody>
      </p:sp>
      <p:sp>
        <p:nvSpPr>
          <p:cNvPr id="3" name="Content Placeholder 2"/>
          <p:cNvSpPr>
            <a:spLocks noGrp="1"/>
          </p:cNvSpPr>
          <p:nvPr>
            <p:ph idx="1"/>
          </p:nvPr>
        </p:nvSpPr>
        <p:spPr>
          <a:xfrm>
            <a:off x="131763" y="863600"/>
            <a:ext cx="11928475" cy="5994400"/>
          </a:xfrm>
        </p:spPr>
        <p:txBody>
          <a:bodyPr rtlCol="0"/>
          <a:lstStyle/>
          <a:p>
            <a:pPr fontAlgn="auto">
              <a:spcAft>
                <a:spcPts val="0"/>
              </a:spcAft>
              <a:defRPr/>
            </a:pPr>
            <a:r>
              <a:rPr lang="en-US" dirty="0" smtClean="0">
                <a:hlinkClick r:id="rId2"/>
              </a:rPr>
              <a:t>Delete</a:t>
            </a:r>
            <a:r>
              <a:rPr lang="en-US" dirty="0" smtClean="0"/>
              <a:t> </a:t>
            </a:r>
            <a:r>
              <a:rPr lang="en-US" dirty="0"/>
              <a:t>operations operate on a single collection, like update and create operations. Delete operations are also atomic for a single document. You can provide delete operations with filters and criteria in order to specify which documents you would like to delete from a collection. The filter options rely on the same syntax that read operations utilize.</a:t>
            </a:r>
          </a:p>
          <a:p>
            <a:pPr fontAlgn="auto">
              <a:spcAft>
                <a:spcPts val="0"/>
              </a:spcAft>
              <a:defRPr/>
            </a:pPr>
            <a:r>
              <a:rPr lang="en-US" dirty="0" err="1"/>
              <a:t>MongoDB</a:t>
            </a:r>
            <a:r>
              <a:rPr lang="en-US" dirty="0"/>
              <a:t> has two different methods of deleting records from a collection:</a:t>
            </a:r>
          </a:p>
          <a:p>
            <a:pPr fontAlgn="auto">
              <a:spcAft>
                <a:spcPts val="0"/>
              </a:spcAft>
              <a:defRPr/>
            </a:pPr>
            <a:r>
              <a:rPr lang="en-US" dirty="0" err="1">
                <a:hlinkClick r:id="rId3"/>
              </a:rPr>
              <a:t>db.collection.deleteOne</a:t>
            </a:r>
            <a:r>
              <a:rPr lang="en-US" dirty="0">
                <a:hlinkClick r:id="rId3"/>
              </a:rPr>
              <a:t>()</a:t>
            </a:r>
            <a:endParaRPr lang="en-US" dirty="0"/>
          </a:p>
          <a:p>
            <a:pPr fontAlgn="auto">
              <a:spcAft>
                <a:spcPts val="0"/>
              </a:spcAft>
              <a:defRPr/>
            </a:pPr>
            <a:r>
              <a:rPr lang="en-US" dirty="0" err="1">
                <a:hlinkClick r:id="rId4"/>
              </a:rPr>
              <a:t>db.collection.deleteMany</a:t>
            </a:r>
            <a:r>
              <a:rPr lang="en-US" dirty="0">
                <a:hlinkClick r:id="rId4"/>
              </a:rPr>
              <a:t>()</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711200"/>
          </a:xfrm>
        </p:spPr>
        <p:txBody>
          <a:bodyPr rtlCol="0"/>
          <a:lstStyle/>
          <a:p>
            <a:pPr fontAlgn="auto">
              <a:spcAft>
                <a:spcPts val="0"/>
              </a:spcAft>
              <a:defRPr/>
            </a:pPr>
            <a:r>
              <a:rPr err="1"/>
              <a:t>deleteOne</a:t>
            </a:r>
            <a:r>
              <a:t>()</a:t>
            </a:r>
          </a:p>
        </p:txBody>
      </p:sp>
      <p:sp>
        <p:nvSpPr>
          <p:cNvPr id="3" name="Content Placeholder 2"/>
          <p:cNvSpPr>
            <a:spLocks noGrp="1"/>
          </p:cNvSpPr>
          <p:nvPr>
            <p:ph idx="1"/>
          </p:nvPr>
        </p:nvSpPr>
        <p:spPr>
          <a:xfrm>
            <a:off x="131763" y="863600"/>
            <a:ext cx="11928475" cy="5994400"/>
          </a:xfrm>
        </p:spPr>
        <p:txBody>
          <a:bodyPr rtlCol="0"/>
          <a:lstStyle/>
          <a:p>
            <a:pPr fontAlgn="auto">
              <a:spcAft>
                <a:spcPts val="0"/>
              </a:spcAft>
              <a:defRPr/>
            </a:pPr>
            <a:r>
              <a:rPr lang="en-US" i="1" dirty="0" err="1" smtClean="0"/>
              <a:t>deleteOne</a:t>
            </a:r>
            <a:r>
              <a:rPr lang="en-US" i="1" dirty="0"/>
              <a:t>()</a:t>
            </a:r>
            <a:r>
              <a:rPr lang="en-US" dirty="0"/>
              <a:t> is used to remove a document from a specified collection on the </a:t>
            </a:r>
            <a:r>
              <a:rPr lang="en-US" dirty="0" err="1"/>
              <a:t>MongoDB</a:t>
            </a:r>
            <a:r>
              <a:rPr lang="en-US" dirty="0"/>
              <a:t> server. </a:t>
            </a:r>
            <a:endParaRPr lang="en-US" dirty="0" smtClean="0"/>
          </a:p>
          <a:p>
            <a:pPr fontAlgn="auto">
              <a:spcAft>
                <a:spcPts val="0"/>
              </a:spcAft>
              <a:defRPr/>
            </a:pPr>
            <a:r>
              <a:rPr lang="en-US" dirty="0" smtClean="0"/>
              <a:t>A </a:t>
            </a:r>
            <a:r>
              <a:rPr lang="en-US" dirty="0"/>
              <a:t>filter criteria is used to specify the item to delete. It deletes the first record that matches the provided filter.</a:t>
            </a:r>
          </a:p>
        </p:txBody>
      </p:sp>
      <p:pic>
        <p:nvPicPr>
          <p:cNvPr id="204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5925" y="2020888"/>
            <a:ext cx="6448425" cy="1095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4" name="Group 3"/>
          <p:cNvGrpSpPr>
            <a:grpSpLocks/>
          </p:cNvGrpSpPr>
          <p:nvPr/>
        </p:nvGrpSpPr>
        <p:grpSpPr bwMode="auto">
          <a:xfrm>
            <a:off x="501650" y="3214688"/>
            <a:ext cx="10693400" cy="866775"/>
            <a:chOff x="500915" y="3213978"/>
            <a:chExt cx="10693399" cy="866775"/>
          </a:xfrm>
        </p:grpSpPr>
        <p:pic>
          <p:nvPicPr>
            <p:cNvPr id="9728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915" y="3213978"/>
              <a:ext cx="6276975" cy="866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7287" name="Picture 4"/>
            <p:cNvPicPr>
              <a:picLocks noChangeAspect="1" noChangeArrowheads="1"/>
            </p:cNvPicPr>
            <p:nvPr/>
          </p:nvPicPr>
          <p:blipFill>
            <a:blip r:embed="rId4">
              <a:extLst>
                <a:ext uri="{28A0092B-C50C-407E-A947-70E740481C1C}">
                  <a14:useLocalDpi xmlns:a14="http://schemas.microsoft.com/office/drawing/2010/main" val="0"/>
                </a:ext>
              </a:extLst>
            </a:blip>
            <a:srcRect l="951" r="951"/>
            <a:stretch>
              <a:fillRect/>
            </a:stretch>
          </p:blipFill>
          <p:spPr bwMode="auto">
            <a:xfrm>
              <a:off x="6765190" y="3377490"/>
              <a:ext cx="4429124" cy="666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20482"/>
                                        </p:tgtEl>
                                        <p:attrNameLst>
                                          <p:attrName>style.visibility</p:attrName>
                                        </p:attrNameLst>
                                      </p:cBhvr>
                                      <p:to>
                                        <p:strVal val="visible"/>
                                      </p:to>
                                    </p:set>
                                    <p:anim calcmode="lin" valueType="num">
                                      <p:cBhvr additive="base">
                                        <p:cTn id="19" dur="500" fill="hold"/>
                                        <p:tgtEl>
                                          <p:spTgt spid="20482"/>
                                        </p:tgtEl>
                                        <p:attrNameLst>
                                          <p:attrName>ppt_x</p:attrName>
                                        </p:attrNameLst>
                                      </p:cBhvr>
                                      <p:tavLst>
                                        <p:tav tm="0">
                                          <p:val>
                                            <p:strVal val="#ppt_x"/>
                                          </p:val>
                                        </p:tav>
                                        <p:tav tm="100000">
                                          <p:val>
                                            <p:strVal val="#ppt_x"/>
                                          </p:val>
                                        </p:tav>
                                      </p:tavLst>
                                    </p:anim>
                                    <p:anim calcmode="lin" valueType="num">
                                      <p:cBhvr additive="base">
                                        <p:cTn id="20" dur="500" fill="hold"/>
                                        <p:tgtEl>
                                          <p:spTgt spid="20482"/>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4"/>
                                        </p:tgtEl>
                                        <p:attrNameLst>
                                          <p:attrName>style.visibility</p:attrName>
                                        </p:attrNameLst>
                                      </p:cBhvr>
                                      <p:to>
                                        <p:strVal val="visible"/>
                                      </p:to>
                                    </p:set>
                                    <p:anim calcmode="lin" valueType="num">
                                      <p:cBhvr additive="base">
                                        <p:cTn id="25" dur="500" fill="hold"/>
                                        <p:tgtEl>
                                          <p:spTgt spid="4"/>
                                        </p:tgtEl>
                                        <p:attrNameLst>
                                          <p:attrName>ppt_x</p:attrName>
                                        </p:attrNameLst>
                                      </p:cBhvr>
                                      <p:tavLst>
                                        <p:tav tm="0">
                                          <p:val>
                                            <p:strVal val="#ppt_x"/>
                                          </p:val>
                                        </p:tav>
                                        <p:tav tm="100000">
                                          <p:val>
                                            <p:strVal val="#ppt_x"/>
                                          </p:val>
                                        </p:tav>
                                      </p:tavLst>
                                    </p:anim>
                                    <p:anim calcmode="lin" valueType="num">
                                      <p:cBhvr additive="base">
                                        <p:cTn id="26"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711200"/>
          </a:xfrm>
        </p:spPr>
        <p:txBody>
          <a:bodyPr rtlCol="0"/>
          <a:lstStyle/>
          <a:p>
            <a:pPr fontAlgn="auto">
              <a:spcAft>
                <a:spcPts val="0"/>
              </a:spcAft>
              <a:defRPr/>
            </a:pPr>
            <a:r>
              <a:rPr err="1"/>
              <a:t>deleteMany</a:t>
            </a:r>
            <a:r>
              <a:t>()</a:t>
            </a:r>
          </a:p>
        </p:txBody>
      </p:sp>
      <p:sp>
        <p:nvSpPr>
          <p:cNvPr id="3" name="Content Placeholder 2"/>
          <p:cNvSpPr>
            <a:spLocks noGrp="1"/>
          </p:cNvSpPr>
          <p:nvPr>
            <p:ph idx="1"/>
          </p:nvPr>
        </p:nvSpPr>
        <p:spPr>
          <a:xfrm>
            <a:off x="131763" y="863600"/>
            <a:ext cx="11928475" cy="5994400"/>
          </a:xfrm>
        </p:spPr>
        <p:txBody>
          <a:bodyPr rtlCol="0"/>
          <a:lstStyle/>
          <a:p>
            <a:pPr fontAlgn="auto">
              <a:spcAft>
                <a:spcPts val="0"/>
              </a:spcAft>
              <a:defRPr/>
            </a:pPr>
            <a:r>
              <a:rPr lang="en-US" i="1" dirty="0" err="1" smtClean="0"/>
              <a:t>deleteMany</a:t>
            </a:r>
            <a:r>
              <a:rPr lang="en-US" i="1" dirty="0"/>
              <a:t>()</a:t>
            </a:r>
            <a:r>
              <a:rPr lang="en-US" dirty="0"/>
              <a:t> is a method used to delete multiple documents from a desired collection with a single delete operation. A list is passed into the method and the individual items are defined with filter criteria as in </a:t>
            </a:r>
            <a:r>
              <a:rPr lang="en-US" i="1" dirty="0" err="1"/>
              <a:t>deleteOne</a:t>
            </a:r>
            <a:r>
              <a:rPr lang="en-US" i="1" dirty="0"/>
              <a:t>()</a:t>
            </a:r>
            <a:r>
              <a:rPr lang="en-US" dirty="0"/>
              <a:t>.</a:t>
            </a:r>
          </a:p>
        </p:txBody>
      </p:sp>
      <p:pic>
        <p:nvPicPr>
          <p:cNvPr id="215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1650" y="1857375"/>
            <a:ext cx="6477000" cy="1047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5" name="Group 4"/>
          <p:cNvGrpSpPr>
            <a:grpSpLocks/>
          </p:cNvGrpSpPr>
          <p:nvPr/>
        </p:nvGrpSpPr>
        <p:grpSpPr bwMode="auto">
          <a:xfrm>
            <a:off x="238125" y="3162300"/>
            <a:ext cx="11722100" cy="828675"/>
            <a:chOff x="238125" y="3162300"/>
            <a:chExt cx="10747377" cy="560386"/>
          </a:xfrm>
        </p:grpSpPr>
        <p:pic>
          <p:nvPicPr>
            <p:cNvPr id="98310"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8125" y="3162300"/>
              <a:ext cx="630555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8311" name="Picture 4"/>
            <p:cNvPicPr>
              <a:picLocks noChangeAspect="1" noChangeArrowheads="1"/>
            </p:cNvPicPr>
            <p:nvPr/>
          </p:nvPicPr>
          <p:blipFill>
            <a:blip r:embed="rId4">
              <a:extLst>
                <a:ext uri="{28A0092B-C50C-407E-A947-70E740481C1C}">
                  <a14:useLocalDpi xmlns:a14="http://schemas.microsoft.com/office/drawing/2010/main" val="0"/>
                </a:ext>
              </a:extLst>
            </a:blip>
            <a:srcRect l="2441"/>
            <a:stretch>
              <a:fillRect/>
            </a:stretch>
          </p:blipFill>
          <p:spPr bwMode="auto">
            <a:xfrm>
              <a:off x="6543677" y="3351211"/>
              <a:ext cx="4441825" cy="371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21506"/>
                                        </p:tgtEl>
                                        <p:attrNameLst>
                                          <p:attrName>style.visibility</p:attrName>
                                        </p:attrNameLst>
                                      </p:cBhvr>
                                      <p:to>
                                        <p:strVal val="visible"/>
                                      </p:to>
                                    </p:set>
                                    <p:anim calcmode="lin" valueType="num">
                                      <p:cBhvr additive="base">
                                        <p:cTn id="13" dur="500" fill="hold"/>
                                        <p:tgtEl>
                                          <p:spTgt spid="21506"/>
                                        </p:tgtEl>
                                        <p:attrNameLst>
                                          <p:attrName>ppt_x</p:attrName>
                                        </p:attrNameLst>
                                      </p:cBhvr>
                                      <p:tavLst>
                                        <p:tav tm="0">
                                          <p:val>
                                            <p:strVal val="#ppt_x"/>
                                          </p:val>
                                        </p:tav>
                                        <p:tav tm="100000">
                                          <p:val>
                                            <p:strVal val="#ppt_x"/>
                                          </p:val>
                                        </p:tav>
                                      </p:tavLst>
                                    </p:anim>
                                    <p:anim calcmode="lin" valueType="num">
                                      <p:cBhvr additive="base">
                                        <p:cTn id="14" dur="500" fill="hold"/>
                                        <p:tgtEl>
                                          <p:spTgt spid="21506"/>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4373563"/>
          </a:xfrm>
        </p:spPr>
        <p:txBody>
          <a:bodyPr rtlCol="0"/>
          <a:lstStyle/>
          <a:p>
            <a:pPr fontAlgn="auto">
              <a:spcAft>
                <a:spcPts val="0"/>
              </a:spcAft>
              <a:defRPr/>
            </a:pPr>
            <a:r>
              <a:rPr smtClean="0"/>
              <a:t>END</a:t>
            </a:r>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p:cNvSpPr>
            <a:spLocks noGrp="1"/>
          </p:cNvSpPr>
          <p:nvPr>
            <p:ph type="title"/>
          </p:nvPr>
        </p:nvSpPr>
        <p:spPr>
          <a:xfrm>
            <a:off x="586191" y="3729607"/>
            <a:ext cx="10515600" cy="2852737"/>
          </a:xfrm>
        </p:spPr>
        <p:txBody>
          <a:bodyPr rtlCol="0"/>
          <a:lstStyle/>
          <a:p>
            <a:pPr>
              <a:spcAft>
                <a:spcPts val="0"/>
              </a:spcAft>
              <a:defRPr/>
            </a:pPr>
            <a:r>
              <a:t>How it works ?</a:t>
            </a: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711200"/>
          </a:xfrm>
        </p:spPr>
        <p:txBody>
          <a:bodyPr rtlCol="0"/>
          <a:lstStyle/>
          <a:p>
            <a:pPr>
              <a:spcAft>
                <a:spcPts val="0"/>
              </a:spcAft>
              <a:defRPr/>
            </a:pPr>
            <a:r>
              <a:t>How it works ?</a:t>
            </a:r>
          </a:p>
        </p:txBody>
      </p:sp>
      <p:sp>
        <p:nvSpPr>
          <p:cNvPr id="3" name="Content Placeholder 2"/>
          <p:cNvSpPr>
            <a:spLocks noGrp="1"/>
          </p:cNvSpPr>
          <p:nvPr>
            <p:ph idx="1"/>
          </p:nvPr>
        </p:nvSpPr>
        <p:spPr>
          <a:xfrm>
            <a:off x="131763" y="863600"/>
            <a:ext cx="11928475" cy="5591175"/>
          </a:xfrm>
        </p:spPr>
        <p:txBody>
          <a:bodyPr rtlCol="0"/>
          <a:lstStyle/>
          <a:p>
            <a:pPr>
              <a:spcAft>
                <a:spcPts val="0"/>
              </a:spcAft>
              <a:defRPr/>
            </a:pPr>
            <a:endParaRPr lang="en-US" dirty="0" smtClean="0"/>
          </a:p>
          <a:p>
            <a:pPr>
              <a:spcAft>
                <a:spcPts val="0"/>
              </a:spcAft>
              <a:defRPr/>
            </a:pPr>
            <a:r>
              <a:rPr lang="en-US" dirty="0" smtClean="0"/>
              <a:t>As </a:t>
            </a:r>
            <a:r>
              <a:rPr lang="en-US" dirty="0"/>
              <a:t>we know that </a:t>
            </a:r>
            <a:r>
              <a:rPr lang="en-US" dirty="0" err="1"/>
              <a:t>MongoDB</a:t>
            </a:r>
            <a:r>
              <a:rPr lang="en-US" dirty="0"/>
              <a:t> is a database server and the data is stored in these databases. Or in other words, </a:t>
            </a:r>
            <a:r>
              <a:rPr lang="en-US" dirty="0" err="1"/>
              <a:t>MongoDB</a:t>
            </a:r>
            <a:r>
              <a:rPr lang="en-US" dirty="0"/>
              <a:t> environment gives you a server that you can start and then create multiple databases on it using </a:t>
            </a:r>
            <a:r>
              <a:rPr lang="en-US" dirty="0" err="1"/>
              <a:t>MongoDB</a:t>
            </a:r>
            <a:r>
              <a:rPr lang="en-US" dirty="0" smtClean="0"/>
              <a:t>.</a:t>
            </a:r>
          </a:p>
          <a:p>
            <a:pPr>
              <a:spcAft>
                <a:spcPts val="0"/>
              </a:spcAft>
              <a:defRPr/>
            </a:pPr>
            <a:r>
              <a:rPr lang="en-US" dirty="0" smtClean="0"/>
              <a:t>Because </a:t>
            </a:r>
            <a:r>
              <a:rPr lang="en-US" dirty="0"/>
              <a:t>of its </a:t>
            </a:r>
            <a:r>
              <a:rPr lang="en-US" dirty="0" err="1"/>
              <a:t>NoSQL</a:t>
            </a:r>
            <a:r>
              <a:rPr lang="en-US" dirty="0"/>
              <a:t> database, the data is stored in the collections and documents. Hence the database, collection, and documents are related to each other as shown below: </a:t>
            </a:r>
          </a:p>
        </p:txBody>
      </p:sp>
      <p:pic>
        <p:nvPicPr>
          <p:cNvPr id="4" name="Picture 2" descr="Description: mongodb-nosql-work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6575" y="3305175"/>
            <a:ext cx="5283200" cy="304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a:spLocks noChangeArrowheads="1"/>
          </p:cNvSpPr>
          <p:nvPr/>
        </p:nvSpPr>
        <p:spPr bwMode="auto">
          <a:xfrm>
            <a:off x="5921375" y="3305175"/>
            <a:ext cx="6096000" cy="258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285750" indent="-285750">
              <a:buFont typeface="Wingdings" pitchFamily="2" charset="2"/>
              <a:buChar char="Ø"/>
            </a:pPr>
            <a:r>
              <a:rPr lang="en-US"/>
              <a:t>The MongoDB database contains collections just like the MYSQL database contains tables. You are allowed to create multiple databases and multiple collections.</a:t>
            </a:r>
          </a:p>
          <a:p>
            <a:pPr marL="285750" indent="-285750">
              <a:buFont typeface="Wingdings" pitchFamily="2" charset="2"/>
              <a:buChar char="Ø"/>
            </a:pPr>
            <a:endParaRPr lang="en-US"/>
          </a:p>
          <a:p>
            <a:pPr marL="285750" indent="-285750">
              <a:buFont typeface="Wingdings" pitchFamily="2" charset="2"/>
              <a:buChar char="Ø"/>
            </a:pPr>
            <a:r>
              <a:rPr lang="en-US"/>
              <a:t>Now inside of the collection we have documents. These documents contain the data we want to store in the MongoDB database and a single collection can contain multiple documents and you are schema-less means it is not necessary that one document is similar to another.</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5">
                                            <p:txEl>
                                              <p:pRg st="0" end="0"/>
                                            </p:txEl>
                                          </p:spTgt>
                                        </p:tgtEl>
                                        <p:attrNameLst>
                                          <p:attrName>style.visibility</p:attrName>
                                        </p:attrNameLst>
                                      </p:cBhvr>
                                      <p:to>
                                        <p:strVal val="visible"/>
                                      </p:to>
                                    </p:set>
                                    <p:anim calcmode="lin" valueType="num">
                                      <p:cBhvr additive="base">
                                        <p:cTn id="25"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5">
                                            <p:txEl>
                                              <p:pRg st="0" end="0"/>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5">
                                            <p:txEl>
                                              <p:pRg st="2" end="2"/>
                                            </p:txEl>
                                          </p:spTgt>
                                        </p:tgtEl>
                                        <p:attrNameLst>
                                          <p:attrName>style.visibility</p:attrName>
                                        </p:attrNameLst>
                                      </p:cBhvr>
                                      <p:to>
                                        <p:strVal val="visible"/>
                                      </p:to>
                                    </p:set>
                                    <p:anim calcmode="lin" valueType="num">
                                      <p:cBhvr additive="base">
                                        <p:cTn id="29"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5">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711200"/>
          </a:xfrm>
        </p:spPr>
        <p:txBody>
          <a:bodyPr rtlCol="0"/>
          <a:lstStyle/>
          <a:p>
            <a:pPr>
              <a:spcAft>
                <a:spcPts val="0"/>
              </a:spcAft>
              <a:defRPr/>
            </a:pPr>
            <a:r>
              <a:t>How it works ?</a:t>
            </a:r>
          </a:p>
        </p:txBody>
      </p:sp>
      <p:sp>
        <p:nvSpPr>
          <p:cNvPr id="3" name="Content Placeholder 2"/>
          <p:cNvSpPr>
            <a:spLocks noGrp="1"/>
          </p:cNvSpPr>
          <p:nvPr>
            <p:ph idx="1"/>
          </p:nvPr>
        </p:nvSpPr>
        <p:spPr>
          <a:xfrm>
            <a:off x="4368800" y="863600"/>
            <a:ext cx="7691438" cy="3975100"/>
          </a:xfrm>
        </p:spPr>
        <p:txBody>
          <a:bodyPr rtlCol="0"/>
          <a:lstStyle/>
          <a:p>
            <a:pPr>
              <a:spcAft>
                <a:spcPts val="0"/>
              </a:spcAft>
              <a:defRPr/>
            </a:pPr>
            <a:r>
              <a:rPr lang="en-US" dirty="0"/>
              <a:t>The documents are created using the fields. Fields are key-value pairs in the documents, it is just like columns in the relation database. The value of the fields can be of any BSON data types like double, string, </a:t>
            </a:r>
            <a:r>
              <a:rPr lang="en-US" dirty="0" err="1"/>
              <a:t>boolean</a:t>
            </a:r>
            <a:r>
              <a:rPr lang="en-US" dirty="0"/>
              <a:t>, etc</a:t>
            </a:r>
            <a:r>
              <a:rPr lang="en-US" dirty="0" smtClean="0"/>
              <a:t>.</a:t>
            </a:r>
          </a:p>
          <a:p>
            <a:pPr>
              <a:spcAft>
                <a:spcPts val="0"/>
              </a:spcAft>
              <a:defRPr/>
            </a:pPr>
            <a:endParaRPr lang="en-US" dirty="0"/>
          </a:p>
          <a:p>
            <a:pPr>
              <a:spcAft>
                <a:spcPts val="0"/>
              </a:spcAft>
              <a:defRPr/>
            </a:pPr>
            <a:r>
              <a:rPr lang="en-US" dirty="0"/>
              <a:t>The data stored in the </a:t>
            </a:r>
            <a:r>
              <a:rPr lang="en-US" dirty="0" err="1"/>
              <a:t>MongoDB</a:t>
            </a:r>
            <a:r>
              <a:rPr lang="en-US" dirty="0"/>
              <a:t> is in the format of BSON documents. Here, BSON stands for Binary representation of JSON documents. Or in other words, in the backend, the </a:t>
            </a:r>
            <a:r>
              <a:rPr lang="en-US" dirty="0" err="1"/>
              <a:t>MongoDB</a:t>
            </a:r>
            <a:r>
              <a:rPr lang="en-US" dirty="0"/>
              <a:t> server converts the JSON data into a binary form that is known as BSON and this BSON is stored and queried more efficiently.</a:t>
            </a:r>
          </a:p>
          <a:p>
            <a:pPr>
              <a:spcAft>
                <a:spcPts val="0"/>
              </a:spcAft>
              <a:defRPr/>
            </a:pPr>
            <a:endParaRPr lang="en-US" dirty="0"/>
          </a:p>
        </p:txBody>
      </p:sp>
      <p:pic>
        <p:nvPicPr>
          <p:cNvPr id="4" name="Picture 2" descr="Description: mongodb-nosql-work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3375" y="1590675"/>
            <a:ext cx="4035425" cy="2324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Content Placeholder 2"/>
          <p:cNvSpPr txBox="1">
            <a:spLocks/>
          </p:cNvSpPr>
          <p:nvPr/>
        </p:nvSpPr>
        <p:spPr bwMode="auto">
          <a:xfrm>
            <a:off x="0" y="5119688"/>
            <a:ext cx="12192000" cy="1738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65113" indent="-265113">
              <a:defRPr>
                <a:solidFill>
                  <a:schemeClr val="tx1"/>
                </a:solidFill>
                <a:latin typeface="Roboto Condensed" charset="0"/>
              </a:defRPr>
            </a:lvl1pPr>
            <a:lvl2pPr marL="742950" indent="-285750">
              <a:defRPr>
                <a:solidFill>
                  <a:schemeClr val="tx1"/>
                </a:solidFill>
                <a:latin typeface="Roboto Condensed" charset="0"/>
              </a:defRPr>
            </a:lvl2pPr>
            <a:lvl3pPr marL="1143000" indent="-228600">
              <a:defRPr>
                <a:solidFill>
                  <a:schemeClr val="tx1"/>
                </a:solidFill>
                <a:latin typeface="Roboto Condensed" charset="0"/>
              </a:defRPr>
            </a:lvl3pPr>
            <a:lvl4pPr marL="1600200" indent="-228600">
              <a:defRPr>
                <a:solidFill>
                  <a:schemeClr val="tx1"/>
                </a:solidFill>
                <a:latin typeface="Roboto Condensed" charset="0"/>
              </a:defRPr>
            </a:lvl4pPr>
            <a:lvl5pPr marL="2057400" indent="-228600">
              <a:defRPr>
                <a:solidFill>
                  <a:schemeClr val="tx1"/>
                </a:solidFill>
                <a:latin typeface="Roboto Condensed" charset="0"/>
              </a:defRPr>
            </a:lvl5pPr>
            <a:lvl6pPr marL="2514600" indent="-228600" fontAlgn="base">
              <a:spcBef>
                <a:spcPct val="0"/>
              </a:spcBef>
              <a:spcAft>
                <a:spcPct val="0"/>
              </a:spcAft>
              <a:defRPr>
                <a:solidFill>
                  <a:schemeClr val="tx1"/>
                </a:solidFill>
                <a:latin typeface="Roboto Condensed" charset="0"/>
              </a:defRPr>
            </a:lvl6pPr>
            <a:lvl7pPr marL="2971800" indent="-228600" fontAlgn="base">
              <a:spcBef>
                <a:spcPct val="0"/>
              </a:spcBef>
              <a:spcAft>
                <a:spcPct val="0"/>
              </a:spcAft>
              <a:defRPr>
                <a:solidFill>
                  <a:schemeClr val="tx1"/>
                </a:solidFill>
                <a:latin typeface="Roboto Condensed" charset="0"/>
              </a:defRPr>
            </a:lvl7pPr>
            <a:lvl8pPr marL="3429000" indent="-228600" fontAlgn="base">
              <a:spcBef>
                <a:spcPct val="0"/>
              </a:spcBef>
              <a:spcAft>
                <a:spcPct val="0"/>
              </a:spcAft>
              <a:defRPr>
                <a:solidFill>
                  <a:schemeClr val="tx1"/>
                </a:solidFill>
                <a:latin typeface="Roboto Condensed" charset="0"/>
              </a:defRPr>
            </a:lvl8pPr>
            <a:lvl9pPr marL="3886200" indent="-228600" fontAlgn="base">
              <a:spcBef>
                <a:spcPct val="0"/>
              </a:spcBef>
              <a:spcAft>
                <a:spcPct val="0"/>
              </a:spcAft>
              <a:defRPr>
                <a:solidFill>
                  <a:schemeClr val="tx1"/>
                </a:solidFill>
                <a:latin typeface="Roboto Condensed" charset="0"/>
              </a:defRPr>
            </a:lvl9pPr>
          </a:lstStyle>
          <a:p>
            <a:pPr algn="just">
              <a:lnSpc>
                <a:spcPct val="90000"/>
              </a:lnSpc>
              <a:spcBef>
                <a:spcPts val="1000"/>
              </a:spcBef>
              <a:buClr>
                <a:srgbClr val="B84742"/>
              </a:buClr>
              <a:buFont typeface="Wingdings 3" pitchFamily="18" charset="2"/>
              <a:buChar char=""/>
            </a:pPr>
            <a:r>
              <a:rPr lang="en-US" sz="2400"/>
              <a:t>In MongoDB documents, you are allowed to store nested data. This nesting of data allows you to create complex relations between data and store them in the same document which makes the working and fetching of data extremely efficient as compared to SQL. In SQL, you need to write complex joins to get the data from table 1 and table 2. The maximum size of the BSON document is 16MB.</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6">
                                            <p:txEl>
                                              <p:pRg st="0" end="0"/>
                                            </p:txEl>
                                          </p:spTgt>
                                        </p:tgtEl>
                                        <p:attrNameLst>
                                          <p:attrName>style.visibility</p:attrName>
                                        </p:attrNameLst>
                                      </p:cBhvr>
                                      <p:to>
                                        <p:strVal val="visible"/>
                                      </p:to>
                                    </p:set>
                                    <p:anim calcmode="lin" valueType="num">
                                      <p:cBhvr additive="base">
                                        <p:cTn id="25"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build="p"/>
    </p:bld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p:cNvSpPr>
            <a:spLocks noGrp="1"/>
          </p:cNvSpPr>
          <p:nvPr>
            <p:ph type="title"/>
          </p:nvPr>
        </p:nvSpPr>
        <p:spPr/>
        <p:txBody>
          <a:bodyPr rtlCol="0"/>
          <a:lstStyle/>
          <a:p>
            <a:pPr fontAlgn="auto">
              <a:spcAft>
                <a:spcPts val="0"/>
              </a:spcAft>
              <a:defRPr/>
            </a:pPr>
            <a:r>
              <a:t>How Multiple data works</a:t>
            </a: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MONGODB">
  <a:themeElements>
    <a:clrScheme name="Jay">
      <a:dk1>
        <a:srgbClr val="212121"/>
      </a:dk1>
      <a:lt1>
        <a:sysClr val="window" lastClr="FFFFFF"/>
      </a:lt1>
      <a:dk2>
        <a:srgbClr val="1D6FA9"/>
      </a:dk2>
      <a:lt2>
        <a:srgbClr val="FFFFFF"/>
      </a:lt2>
      <a:accent1>
        <a:srgbClr val="909090"/>
      </a:accent1>
      <a:accent2>
        <a:srgbClr val="00BBD3"/>
      </a:accent2>
      <a:accent3>
        <a:srgbClr val="8BC145"/>
      </a:accent3>
      <a:accent4>
        <a:srgbClr val="1D9A78"/>
      </a:accent4>
      <a:accent5>
        <a:srgbClr val="F19D19"/>
      </a:accent5>
      <a:accent6>
        <a:srgbClr val="B84742"/>
      </a:accent6>
      <a:hlink>
        <a:srgbClr val="70AD47"/>
      </a:hlink>
      <a:folHlink>
        <a:srgbClr val="ED7D31"/>
      </a:folHlink>
    </a:clrScheme>
    <a:fontScheme name="Custom 1">
      <a:majorFont>
        <a:latin typeface="Roboto Condensed"/>
        <a:ea typeface=""/>
        <a:cs typeface=""/>
      </a:majorFont>
      <a:minorFont>
        <a:latin typeface="Roboto Condense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VIdeo Lecture 16x9 Light Template" id="{9B038876-6117-C44D-A8E1-0C9F5A6D484A}" vid="{1BA50858-3F7D-8A4C-807F-EF4253F7FE2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MONGODB</Template>
  <TotalTime>0</TotalTime>
  <Words>2444</Words>
  <Application>Microsoft Office PowerPoint</Application>
  <PresentationFormat>Custom</PresentationFormat>
  <Paragraphs>290</Paragraphs>
  <Slides>53</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53</vt:i4>
      </vt:variant>
    </vt:vector>
  </HeadingPairs>
  <TitlesOfParts>
    <vt:vector size="62" baseType="lpstr">
      <vt:lpstr>Roboto Condensed</vt:lpstr>
      <vt:lpstr>Arial</vt:lpstr>
      <vt:lpstr>Calibri</vt:lpstr>
      <vt:lpstr>Times New Roman</vt:lpstr>
      <vt:lpstr>Roboto Condensed Light</vt:lpstr>
      <vt:lpstr>Wingdings 3</vt:lpstr>
      <vt:lpstr>Segoe UI Black</vt:lpstr>
      <vt:lpstr>Wingdings</vt:lpstr>
      <vt:lpstr>MONGODB</vt:lpstr>
      <vt:lpstr>MongoDB</vt:lpstr>
      <vt:lpstr>Introduction</vt:lpstr>
      <vt:lpstr>PowerPoint Presentation</vt:lpstr>
      <vt:lpstr>PowerPoint Presentation</vt:lpstr>
      <vt:lpstr>Intro</vt:lpstr>
      <vt:lpstr>How it works ?</vt:lpstr>
      <vt:lpstr>How it works ?</vt:lpstr>
      <vt:lpstr>How it works ?</vt:lpstr>
      <vt:lpstr>How Multiple data works</vt:lpstr>
      <vt:lpstr>How Multiple data works</vt:lpstr>
      <vt:lpstr>Types of Database in NoSQL</vt:lpstr>
      <vt:lpstr>Types of NoSQL Database</vt:lpstr>
      <vt:lpstr>Types</vt:lpstr>
      <vt:lpstr>Document-Based Database</vt:lpstr>
      <vt:lpstr>Key features of documents database</vt:lpstr>
      <vt:lpstr>Some document-based databases</vt:lpstr>
      <vt:lpstr>Key-Value Stores</vt:lpstr>
      <vt:lpstr>Some Key-Value databases</vt:lpstr>
      <vt:lpstr>Some Key-Value databases</vt:lpstr>
      <vt:lpstr>Column Oriented Databases</vt:lpstr>
      <vt:lpstr>Graph-Based databases</vt:lpstr>
      <vt:lpstr>mongoDB Vs RDBMS ? </vt:lpstr>
      <vt:lpstr>mongoDB Vs RDBMS ? </vt:lpstr>
      <vt:lpstr>Features of MongoDB</vt:lpstr>
      <vt:lpstr>Features</vt:lpstr>
      <vt:lpstr>Features</vt:lpstr>
      <vt:lpstr>Features</vt:lpstr>
      <vt:lpstr>Advantages and Disadvantages of MongoDB</vt:lpstr>
      <vt:lpstr>Advantages of MongoDB</vt:lpstr>
      <vt:lpstr>Disadvantages of MongoDB</vt:lpstr>
      <vt:lpstr>USE CASES</vt:lpstr>
      <vt:lpstr>Where to use</vt:lpstr>
      <vt:lpstr>CRUD</vt:lpstr>
      <vt:lpstr>CRUD</vt:lpstr>
      <vt:lpstr>CRUD</vt:lpstr>
      <vt:lpstr>How to Perform CRUD Operations</vt:lpstr>
      <vt:lpstr>Create Database</vt:lpstr>
      <vt:lpstr>Create Operations</vt:lpstr>
      <vt:lpstr>insertOne()</vt:lpstr>
      <vt:lpstr>insertMany()</vt:lpstr>
      <vt:lpstr>Read Operations</vt:lpstr>
      <vt:lpstr>find()</vt:lpstr>
      <vt:lpstr>find()</vt:lpstr>
      <vt:lpstr>findOne()</vt:lpstr>
      <vt:lpstr>findOne()</vt:lpstr>
      <vt:lpstr>Update Operations()</vt:lpstr>
      <vt:lpstr>replaceOne()</vt:lpstr>
      <vt:lpstr>updateOne()</vt:lpstr>
      <vt:lpstr>updateMany()</vt:lpstr>
      <vt:lpstr>Delete Operations</vt:lpstr>
      <vt:lpstr>deleteOne()</vt:lpstr>
      <vt:lpstr>deleteMany()</vt:lpstr>
      <vt:lpstr>END</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MongoDB</dc:title>
  <dc:creator>RAHUL</dc:creator>
  <cp:lastModifiedBy>RAHUL</cp:lastModifiedBy>
  <cp:revision>1</cp:revision>
  <dcterms:created xsi:type="dcterms:W3CDTF">2024-09-24T04:09:15Z</dcterms:created>
  <dcterms:modified xsi:type="dcterms:W3CDTF">2024-09-24T04:09:39Z</dcterms:modified>
</cp:coreProperties>
</file>